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9_6DE0823D.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modernComment_10E_14946FBD.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omments/modernComment_128_4CAD740.xml" ContentType="application/vnd.ms-powerpoint.comment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omments/modernComment_125_3B3B5A8D.xml" ContentType="application/vnd.ms-powerpoint.comment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Ex1.xml" ContentType="application/vnd.ms-office.chartex+xml"/>
  <Override PartName="/ppt/charts/style11.xml" ContentType="application/vnd.ms-office.chartstyle+xml"/>
  <Override PartName="/ppt/charts/colors11.xml" ContentType="application/vnd.ms-office.chartcolorstyle+xml"/>
  <Override PartName="/ppt/charts/chartEx2.xml" ContentType="application/vnd.ms-office.chartex+xml"/>
  <Override PartName="/ppt/charts/style12.xml" ContentType="application/vnd.ms-office.chartstyle+xml"/>
  <Override PartName="/ppt/charts/colors12.xml" ContentType="application/vnd.ms-office.chartcolorstyle+xml"/>
  <Override PartName="/ppt/charts/chart11.xml" ContentType="application/vnd.openxmlformats-officedocument.drawingml.chart+xml"/>
  <Override PartName="/ppt/charts/style13.xml" ContentType="application/vnd.ms-office.chartstyle+xml"/>
  <Override PartName="/ppt/charts/colors13.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62" r:id="rId5"/>
    <p:sldId id="306" r:id="rId6"/>
    <p:sldId id="304" r:id="rId7"/>
    <p:sldId id="265" r:id="rId8"/>
    <p:sldId id="303" r:id="rId9"/>
    <p:sldId id="308" r:id="rId10"/>
    <p:sldId id="261" r:id="rId11"/>
    <p:sldId id="307" r:id="rId12"/>
    <p:sldId id="314" r:id="rId13"/>
    <p:sldId id="311" r:id="rId14"/>
    <p:sldId id="312" r:id="rId15"/>
    <p:sldId id="268" r:id="rId16"/>
    <p:sldId id="270" r:id="rId17"/>
    <p:sldId id="302" r:id="rId18"/>
    <p:sldId id="271" r:id="rId19"/>
    <p:sldId id="273" r:id="rId20"/>
    <p:sldId id="296" r:id="rId21"/>
    <p:sldId id="294" r:id="rId22"/>
    <p:sldId id="293" r:id="rId23"/>
    <p:sldId id="315" r:id="rId24"/>
    <p:sldId id="316" r:id="rId25"/>
    <p:sldId id="313" r:id="rId26"/>
    <p:sldId id="285" r:id="rId27"/>
    <p:sldId id="277" r:id="rId28"/>
    <p:sldId id="309"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56650E-E31E-D8AB-17D0-A3566CAF2E50}" name="Cécile TOURAILLE" initials="CT" userId="S::cecile.touraille@eybens.fr::f3820c5b-a2aa-4aa8-af35-a75ecec566e9" providerId="AD"/>
  <p188:author id="{959C3B7F-E41A-62D6-F070-E8815E3FE9C8}" name="Jean-François MICHON" initials="JM" userId="S::jean-francois.michon@eybens.fr::648e2bdc-1d00-4cb9-bc14-054dd43bfa7f" providerId="AD"/>
  <p188:author id="{22531390-8255-90D2-7739-4D70DF13CA12}" name="Laurent TOURAINE" initials="LT" userId="S::laurent.touraine@eybens.fr::1ace9bdf-13b3-4049-a335-f10e3ada4ac6" providerId="AD"/>
  <p188:author id="{09D72DFC-F02C-9674-DCE1-4FD05258C651}" name="Thierry ANGELIER" initials="TA" userId="S::thierry.angelier@eybens.fr::2a1f0088-f540-49c3-b16c-4bef18a2b8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AA"/>
    <a:srgbClr val="C3D6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48D173-158D-2C2F-7E50-73684DB0D026}" v="4" dt="2023-03-22T15:27:32.316"/>
    <p1510:client id="{3427640E-138C-B631-69D0-5302AE40D2AF}" v="5" dt="2023-03-23T08:07:09.610"/>
    <p1510:client id="{442723D1-E265-8DE0-8F36-03C4AA0E5B70}" v="1" dt="2023-03-22T17:58:52.408"/>
    <p1510:client id="{586502B3-5746-95DC-2B8A-71E3EAC3A484}" v="139" dt="2023-03-22T15:24:18.651"/>
    <p1510:client id="{8601B425-0CB6-F0D9-F7F7-47B2977CA41A}" v="5" dt="2023-03-22T10:54:58.483"/>
    <p1510:client id="{C2440CBF-6FF7-4BC1-A625-E2BF20815AA6}" v="57" dt="2023-03-23T06:55:30.969"/>
  </p1510:revLst>
</p1510:revInfo>
</file>

<file path=ppt/tableStyles.xml><?xml version="1.0" encoding="utf-8"?>
<a:tblStyleLst xmlns:a="http://schemas.openxmlformats.org/drawingml/2006/main" def="{5C22544A-7EE6-4342-B048-85BDC9FD1C3A}">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2" y="30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an-François MICHON" userId="S::jean-francois.michon@eybens.fr::648e2bdc-1d00-4cb9-bc14-054dd43bfa7f" providerId="AD" clId="Web-{0E48D173-158D-2C2F-7E50-73684DB0D026}"/>
    <pc:docChg chg="modSld">
      <pc:chgData name="Jean-François MICHON" userId="S::jean-francois.michon@eybens.fr::648e2bdc-1d00-4cb9-bc14-054dd43bfa7f" providerId="AD" clId="Web-{0E48D173-158D-2C2F-7E50-73684DB0D026}" dt="2023-03-22T15:27:32.316" v="6" actId="20577"/>
      <pc:docMkLst>
        <pc:docMk/>
      </pc:docMkLst>
      <pc:sldChg chg="modSp">
        <pc:chgData name="Jean-François MICHON" userId="S::jean-francois.michon@eybens.fr::648e2bdc-1d00-4cb9-bc14-054dd43bfa7f" providerId="AD" clId="Web-{0E48D173-158D-2C2F-7E50-73684DB0D026}" dt="2023-03-22T15:26:33.736" v="4" actId="1076"/>
        <pc:sldMkLst>
          <pc:docMk/>
          <pc:sldMk cId="993745549" sldId="293"/>
        </pc:sldMkLst>
        <pc:graphicFrameChg chg="mod">
          <ac:chgData name="Jean-François MICHON" userId="S::jean-francois.michon@eybens.fr::648e2bdc-1d00-4cb9-bc14-054dd43bfa7f" providerId="AD" clId="Web-{0E48D173-158D-2C2F-7E50-73684DB0D026}" dt="2023-03-22T15:26:33.736" v="4" actId="1076"/>
          <ac:graphicFrameMkLst>
            <pc:docMk/>
            <pc:sldMk cId="993745549" sldId="293"/>
            <ac:graphicFrameMk id="17" creationId="{64438E4D-63B8-57C5-08F2-EDE32A993DB9}"/>
          </ac:graphicFrameMkLst>
        </pc:graphicFrameChg>
      </pc:sldChg>
      <pc:sldChg chg="modSp">
        <pc:chgData name="Jean-François MICHON" userId="S::jean-francois.michon@eybens.fr::648e2bdc-1d00-4cb9-bc14-054dd43bfa7f" providerId="AD" clId="Web-{0E48D173-158D-2C2F-7E50-73684DB0D026}" dt="2023-03-22T15:27:32.316" v="6" actId="20577"/>
        <pc:sldMkLst>
          <pc:docMk/>
          <pc:sldMk cId="2165890087" sldId="313"/>
        </pc:sldMkLst>
        <pc:spChg chg="mod">
          <ac:chgData name="Jean-François MICHON" userId="S::jean-francois.michon@eybens.fr::648e2bdc-1d00-4cb9-bc14-054dd43bfa7f" providerId="AD" clId="Web-{0E48D173-158D-2C2F-7E50-73684DB0D026}" dt="2023-03-22T15:27:32.316" v="6" actId="20577"/>
          <ac:spMkLst>
            <pc:docMk/>
            <pc:sldMk cId="2165890087" sldId="313"/>
            <ac:spMk id="3" creationId="{8549EB10-3640-C268-E6AC-103D5729D212}"/>
          </ac:spMkLst>
        </pc:spChg>
      </pc:sldChg>
    </pc:docChg>
  </pc:docChgLst>
  <pc:docChgLst>
    <pc:chgData name="Cécile TOURAILLE" userId="S::cecile.touraille@eybens.fr::f3820c5b-a2aa-4aa8-af35-a75ecec566e9" providerId="AD" clId="Web-{57B6B87B-16B6-A587-D9E5-F7451D789222}"/>
    <pc:docChg chg="modSld">
      <pc:chgData name="Cécile TOURAILLE" userId="S::cecile.touraille@eybens.fr::f3820c5b-a2aa-4aa8-af35-a75ecec566e9" providerId="AD" clId="Web-{57B6B87B-16B6-A587-D9E5-F7451D789222}" dt="2023-03-08T08:44:15.806" v="556" actId="20577"/>
      <pc:docMkLst>
        <pc:docMk/>
      </pc:docMkLst>
      <pc:sldChg chg="addSp delSp modSp">
        <pc:chgData name="Cécile TOURAILLE" userId="S::cecile.touraille@eybens.fr::f3820c5b-a2aa-4aa8-af35-a75ecec566e9" providerId="AD" clId="Web-{57B6B87B-16B6-A587-D9E5-F7451D789222}" dt="2023-03-08T08:44:15.806" v="556" actId="20577"/>
        <pc:sldMkLst>
          <pc:docMk/>
          <pc:sldMk cId="2640074408" sldId="298"/>
        </pc:sldMkLst>
        <pc:spChg chg="mod">
          <ac:chgData name="Cécile TOURAILLE" userId="S::cecile.touraille@eybens.fr::f3820c5b-a2aa-4aa8-af35-a75ecec566e9" providerId="AD" clId="Web-{57B6B87B-16B6-A587-D9E5-F7451D789222}" dt="2023-03-08T08:24:06.334" v="46" actId="20577"/>
          <ac:spMkLst>
            <pc:docMk/>
            <pc:sldMk cId="2640074408" sldId="298"/>
            <ac:spMk id="2" creationId="{9FBE1BA5-2371-E1C7-C374-C29E133E95AE}"/>
          </ac:spMkLst>
        </pc:spChg>
        <pc:spChg chg="add mod">
          <ac:chgData name="Cécile TOURAILLE" userId="S::cecile.touraille@eybens.fr::f3820c5b-a2aa-4aa8-af35-a75ecec566e9" providerId="AD" clId="Web-{57B6B87B-16B6-A587-D9E5-F7451D789222}" dt="2023-03-08T08:44:15.806" v="556" actId="20577"/>
          <ac:spMkLst>
            <pc:docMk/>
            <pc:sldMk cId="2640074408" sldId="298"/>
            <ac:spMk id="4" creationId="{54E08814-13EC-4E5A-357D-B9E20071E4A1}"/>
          </ac:spMkLst>
        </pc:spChg>
        <pc:picChg chg="add mod">
          <ac:chgData name="Cécile TOURAILLE" userId="S::cecile.touraille@eybens.fr::f3820c5b-a2aa-4aa8-af35-a75ecec566e9" providerId="AD" clId="Web-{57B6B87B-16B6-A587-D9E5-F7451D789222}" dt="2023-03-08T08:24:15.303" v="47" actId="1076"/>
          <ac:picMkLst>
            <pc:docMk/>
            <pc:sldMk cId="2640074408" sldId="298"/>
            <ac:picMk id="3" creationId="{9BC79B16-826D-1E6C-0AEF-6544CFB3F6AE}"/>
          </ac:picMkLst>
        </pc:picChg>
        <pc:picChg chg="add del mod">
          <ac:chgData name="Cécile TOURAILLE" userId="S::cecile.touraille@eybens.fr::f3820c5b-a2aa-4aa8-af35-a75ecec566e9" providerId="AD" clId="Web-{57B6B87B-16B6-A587-D9E5-F7451D789222}" dt="2023-03-08T08:36:13.343" v="547"/>
          <ac:picMkLst>
            <pc:docMk/>
            <pc:sldMk cId="2640074408" sldId="298"/>
            <ac:picMk id="5" creationId="{73A1A545-2B89-575E-4DE0-DFB7F9E2639D}"/>
          </ac:picMkLst>
        </pc:picChg>
        <pc:picChg chg="add mod">
          <ac:chgData name="Cécile TOURAILLE" userId="S::cecile.touraille@eybens.fr::f3820c5b-a2aa-4aa8-af35-a75ecec566e9" providerId="AD" clId="Web-{57B6B87B-16B6-A587-D9E5-F7451D789222}" dt="2023-03-08T08:36:49.108" v="550" actId="14100"/>
          <ac:picMkLst>
            <pc:docMk/>
            <pc:sldMk cId="2640074408" sldId="298"/>
            <ac:picMk id="6" creationId="{9002B692-AC87-2998-B44E-B523CBF6432C}"/>
          </ac:picMkLst>
        </pc:picChg>
      </pc:sldChg>
    </pc:docChg>
  </pc:docChgLst>
  <pc:docChgLst>
    <pc:chgData name="Cécile TOURAILLE" userId="S::cecile.touraille@eybens.fr::f3820c5b-a2aa-4aa8-af35-a75ecec566e9" providerId="AD" clId="Web-{99E676E6-7168-A9CF-6174-03E717C12F0E}"/>
    <pc:docChg chg="modSld">
      <pc:chgData name="Cécile TOURAILLE" userId="S::cecile.touraille@eybens.fr::f3820c5b-a2aa-4aa8-af35-a75ecec566e9" providerId="AD" clId="Web-{99E676E6-7168-A9CF-6174-03E717C12F0E}" dt="2023-03-08T11:22:41.493" v="5" actId="20577"/>
      <pc:docMkLst>
        <pc:docMk/>
      </pc:docMkLst>
      <pc:sldChg chg="delSp modSp">
        <pc:chgData name="Cécile TOURAILLE" userId="S::cecile.touraille@eybens.fr::f3820c5b-a2aa-4aa8-af35-a75ecec566e9" providerId="AD" clId="Web-{99E676E6-7168-A9CF-6174-03E717C12F0E}" dt="2023-03-08T11:22:41.493" v="5" actId="20577"/>
        <pc:sldMkLst>
          <pc:docMk/>
          <pc:sldMk cId="2640074408" sldId="298"/>
        </pc:sldMkLst>
        <pc:spChg chg="mod">
          <ac:chgData name="Cécile TOURAILLE" userId="S::cecile.touraille@eybens.fr::f3820c5b-a2aa-4aa8-af35-a75ecec566e9" providerId="AD" clId="Web-{99E676E6-7168-A9CF-6174-03E717C12F0E}" dt="2023-03-08T11:22:41.493" v="5" actId="20577"/>
          <ac:spMkLst>
            <pc:docMk/>
            <pc:sldMk cId="2640074408" sldId="298"/>
            <ac:spMk id="4" creationId="{54E08814-13EC-4E5A-357D-B9E20071E4A1}"/>
          </ac:spMkLst>
        </pc:spChg>
        <pc:picChg chg="del">
          <ac:chgData name="Cécile TOURAILLE" userId="S::cecile.touraille@eybens.fr::f3820c5b-a2aa-4aa8-af35-a75ecec566e9" providerId="AD" clId="Web-{99E676E6-7168-A9CF-6174-03E717C12F0E}" dt="2023-03-08T11:22:18.445" v="0"/>
          <ac:picMkLst>
            <pc:docMk/>
            <pc:sldMk cId="2640074408" sldId="298"/>
            <ac:picMk id="6" creationId="{9002B692-AC87-2998-B44E-B523CBF6432C}"/>
          </ac:picMkLst>
        </pc:picChg>
      </pc:sldChg>
    </pc:docChg>
  </pc:docChgLst>
  <pc:docChgLst>
    <pc:chgData name="Jean-François MICHON" userId="S::jean-francois.michon@eybens.fr::648e2bdc-1d00-4cb9-bc14-054dd43bfa7f" providerId="AD" clId="Web-{442723D1-E265-8DE0-8F36-03C4AA0E5B70}"/>
    <pc:docChg chg="modSld">
      <pc:chgData name="Jean-François MICHON" userId="S::jean-francois.michon@eybens.fr::648e2bdc-1d00-4cb9-bc14-054dd43bfa7f" providerId="AD" clId="Web-{442723D1-E265-8DE0-8F36-03C4AA0E5B70}" dt="2023-03-22T17:58:52.408" v="0" actId="20577"/>
      <pc:docMkLst>
        <pc:docMk/>
      </pc:docMkLst>
      <pc:sldChg chg="modSp">
        <pc:chgData name="Jean-François MICHON" userId="S::jean-francois.michon@eybens.fr::648e2bdc-1d00-4cb9-bc14-054dd43bfa7f" providerId="AD" clId="Web-{442723D1-E265-8DE0-8F36-03C4AA0E5B70}" dt="2023-03-22T17:58:52.408" v="0" actId="20577"/>
        <pc:sldMkLst>
          <pc:docMk/>
          <pc:sldMk cId="3523484503" sldId="309"/>
        </pc:sldMkLst>
        <pc:spChg chg="mod">
          <ac:chgData name="Jean-François MICHON" userId="S::jean-francois.michon@eybens.fr::648e2bdc-1d00-4cb9-bc14-054dd43bfa7f" providerId="AD" clId="Web-{442723D1-E265-8DE0-8F36-03C4AA0E5B70}" dt="2023-03-22T17:58:52.408" v="0" actId="20577"/>
          <ac:spMkLst>
            <pc:docMk/>
            <pc:sldMk cId="3523484503" sldId="309"/>
            <ac:spMk id="3" creationId="{D756B7A3-35D1-CC54-E32B-6EF87901DC1C}"/>
          </ac:spMkLst>
        </pc:spChg>
      </pc:sldChg>
    </pc:docChg>
  </pc:docChgLst>
  <pc:docChgLst>
    <pc:chgData name="Jean-François MICHON" userId="S::jean-francois.michon@eybens.fr::648e2bdc-1d00-4cb9-bc14-054dd43bfa7f" providerId="AD" clId="Web-{CB95F911-92D0-9CD2-4A18-C60FA61CF24E}"/>
    <pc:docChg chg="modSld">
      <pc:chgData name="Jean-François MICHON" userId="S::jean-francois.michon@eybens.fr::648e2bdc-1d00-4cb9-bc14-054dd43bfa7f" providerId="AD" clId="Web-{CB95F911-92D0-9CD2-4A18-C60FA61CF24E}" dt="2023-03-07T18:24:15.828" v="10"/>
      <pc:docMkLst>
        <pc:docMk/>
      </pc:docMkLst>
      <pc:sldChg chg="addCm">
        <pc:chgData name="Jean-François MICHON" userId="S::jean-francois.michon@eybens.fr::648e2bdc-1d00-4cb9-bc14-054dd43bfa7f" providerId="AD" clId="Web-{CB95F911-92D0-9CD2-4A18-C60FA61CF24E}" dt="2023-03-07T18:13:17.657" v="1"/>
        <pc:sldMkLst>
          <pc:docMk/>
          <pc:sldMk cId="3015759540" sldId="260"/>
        </pc:sldMkLst>
      </pc:sldChg>
      <pc:sldChg chg="addCm">
        <pc:chgData name="Jean-François MICHON" userId="S::jean-francois.michon@eybens.fr::648e2bdc-1d00-4cb9-bc14-054dd43bfa7f" providerId="AD" clId="Web-{CB95F911-92D0-9CD2-4A18-C60FA61CF24E}" dt="2023-03-07T18:11:16.967" v="0"/>
        <pc:sldMkLst>
          <pc:docMk/>
          <pc:sldMk cId="1843429949" sldId="265"/>
        </pc:sldMkLst>
      </pc:sldChg>
      <pc:sldChg chg="addCm">
        <pc:chgData name="Jean-François MICHON" userId="S::jean-francois.michon@eybens.fr::648e2bdc-1d00-4cb9-bc14-054dd43bfa7f" providerId="AD" clId="Web-{CB95F911-92D0-9CD2-4A18-C60FA61CF24E}" dt="2023-03-07T18:19:45.339" v="8"/>
        <pc:sldMkLst>
          <pc:docMk/>
          <pc:sldMk cId="1062547916" sldId="268"/>
        </pc:sldMkLst>
      </pc:sldChg>
      <pc:sldChg chg="addCm modCm">
        <pc:chgData name="Jean-François MICHON" userId="S::jean-francois.michon@eybens.fr::648e2bdc-1d00-4cb9-bc14-054dd43bfa7f" providerId="AD" clId="Web-{CB95F911-92D0-9CD2-4A18-C60FA61CF24E}" dt="2023-03-07T18:24:15.828" v="10"/>
        <pc:sldMkLst>
          <pc:docMk/>
          <pc:sldMk cId="345272253" sldId="270"/>
        </pc:sldMkLst>
      </pc:sldChg>
      <pc:sldChg chg="modSp">
        <pc:chgData name="Jean-François MICHON" userId="S::jean-francois.michon@eybens.fr::648e2bdc-1d00-4cb9-bc14-054dd43bfa7f" providerId="AD" clId="Web-{CB95F911-92D0-9CD2-4A18-C60FA61CF24E}" dt="2023-03-07T18:15:08.657" v="4" actId="14100"/>
        <pc:sldMkLst>
          <pc:docMk/>
          <pc:sldMk cId="3682517294" sldId="286"/>
        </pc:sldMkLst>
        <pc:picChg chg="mod">
          <ac:chgData name="Jean-François MICHON" userId="S::jean-francois.michon@eybens.fr::648e2bdc-1d00-4cb9-bc14-054dd43bfa7f" providerId="AD" clId="Web-{CB95F911-92D0-9CD2-4A18-C60FA61CF24E}" dt="2023-03-07T18:15:08.657" v="4" actId="14100"/>
          <ac:picMkLst>
            <pc:docMk/>
            <pc:sldMk cId="3682517294" sldId="286"/>
            <ac:picMk id="8" creationId="{92EFD53D-DD05-129D-FEAE-E28ACBEABB79}"/>
          </ac:picMkLst>
        </pc:picChg>
      </pc:sldChg>
      <pc:sldChg chg="addCm">
        <pc:chgData name="Jean-François MICHON" userId="S::jean-francois.michon@eybens.fr::648e2bdc-1d00-4cb9-bc14-054dd43bfa7f" providerId="AD" clId="Web-{CB95F911-92D0-9CD2-4A18-C60FA61CF24E}" dt="2023-03-07T18:17:11.799" v="6"/>
        <pc:sldMkLst>
          <pc:docMk/>
          <pc:sldMk cId="717808190" sldId="287"/>
        </pc:sldMkLst>
      </pc:sldChg>
      <pc:sldChg chg="addCm">
        <pc:chgData name="Jean-François MICHON" userId="S::jean-francois.michon@eybens.fr::648e2bdc-1d00-4cb9-bc14-054dd43bfa7f" providerId="AD" clId="Web-{CB95F911-92D0-9CD2-4A18-C60FA61CF24E}" dt="2023-03-07T18:16:29.877" v="5"/>
        <pc:sldMkLst>
          <pc:docMk/>
          <pc:sldMk cId="2460531511" sldId="288"/>
        </pc:sldMkLst>
      </pc:sldChg>
      <pc:sldChg chg="addCm">
        <pc:chgData name="Jean-François MICHON" userId="S::jean-francois.michon@eybens.fr::648e2bdc-1d00-4cb9-bc14-054dd43bfa7f" providerId="AD" clId="Web-{CB95F911-92D0-9CD2-4A18-C60FA61CF24E}" dt="2023-03-07T18:14:43.110" v="2"/>
        <pc:sldMkLst>
          <pc:docMk/>
          <pc:sldMk cId="2090965986" sldId="289"/>
        </pc:sldMkLst>
      </pc:sldChg>
      <pc:sldChg chg="addCm">
        <pc:chgData name="Jean-François MICHON" userId="S::jean-francois.michon@eybens.fr::648e2bdc-1d00-4cb9-bc14-054dd43bfa7f" providerId="AD" clId="Web-{CB95F911-92D0-9CD2-4A18-C60FA61CF24E}" dt="2023-03-07T18:22:47.437" v="9"/>
        <pc:sldMkLst>
          <pc:docMk/>
          <pc:sldMk cId="993745549" sldId="293"/>
        </pc:sldMkLst>
      </pc:sldChg>
    </pc:docChg>
  </pc:docChgLst>
  <pc:docChgLst>
    <pc:chgData name="Jean-François MICHON" userId="S::jean-francois.michon@eybens.fr::648e2bdc-1d00-4cb9-bc14-054dd43bfa7f" providerId="AD" clId="Web-{54F74FC1-D3F5-2755-663D-A0A00B244EB2}"/>
    <pc:docChg chg="modSld">
      <pc:chgData name="Jean-François MICHON" userId="S::jean-francois.michon@eybens.fr::648e2bdc-1d00-4cb9-bc14-054dd43bfa7f" providerId="AD" clId="Web-{54F74FC1-D3F5-2755-663D-A0A00B244EB2}" dt="2023-03-20T18:38:41.719" v="186" actId="20577"/>
      <pc:docMkLst>
        <pc:docMk/>
      </pc:docMkLst>
      <pc:sldChg chg="modSp">
        <pc:chgData name="Jean-François MICHON" userId="S::jean-francois.michon@eybens.fr::648e2bdc-1d00-4cb9-bc14-054dd43bfa7f" providerId="AD" clId="Web-{54F74FC1-D3F5-2755-663D-A0A00B244EB2}" dt="2023-03-20T18:23:49.321" v="0" actId="20577"/>
        <pc:sldMkLst>
          <pc:docMk/>
          <pc:sldMk cId="1361640931" sldId="306"/>
        </pc:sldMkLst>
        <pc:spChg chg="mod">
          <ac:chgData name="Jean-François MICHON" userId="S::jean-francois.michon@eybens.fr::648e2bdc-1d00-4cb9-bc14-054dd43bfa7f" providerId="AD" clId="Web-{54F74FC1-D3F5-2755-663D-A0A00B244EB2}" dt="2023-03-20T18:23:49.321" v="0" actId="20577"/>
          <ac:spMkLst>
            <pc:docMk/>
            <pc:sldMk cId="1361640931" sldId="306"/>
            <ac:spMk id="4" creationId="{C2C74ED4-610E-1E7A-9493-3379454F0675}"/>
          </ac:spMkLst>
        </pc:spChg>
      </pc:sldChg>
      <pc:sldChg chg="modSp">
        <pc:chgData name="Jean-François MICHON" userId="S::jean-francois.michon@eybens.fr::648e2bdc-1d00-4cb9-bc14-054dd43bfa7f" providerId="AD" clId="Web-{54F74FC1-D3F5-2755-663D-A0A00B244EB2}" dt="2023-03-20T18:25:12.495" v="4" actId="20577"/>
        <pc:sldMkLst>
          <pc:docMk/>
          <pc:sldMk cId="1350791119" sldId="307"/>
        </pc:sldMkLst>
        <pc:spChg chg="mod">
          <ac:chgData name="Jean-François MICHON" userId="S::jean-francois.michon@eybens.fr::648e2bdc-1d00-4cb9-bc14-054dd43bfa7f" providerId="AD" clId="Web-{54F74FC1-D3F5-2755-663D-A0A00B244EB2}" dt="2023-03-20T18:24:47.854" v="1" actId="20577"/>
          <ac:spMkLst>
            <pc:docMk/>
            <pc:sldMk cId="1350791119" sldId="307"/>
            <ac:spMk id="2" creationId="{9FBE1BA5-2371-E1C7-C374-C29E133E95AE}"/>
          </ac:spMkLst>
        </pc:spChg>
        <pc:spChg chg="mod">
          <ac:chgData name="Jean-François MICHON" userId="S::jean-francois.michon@eybens.fr::648e2bdc-1d00-4cb9-bc14-054dd43bfa7f" providerId="AD" clId="Web-{54F74FC1-D3F5-2755-663D-A0A00B244EB2}" dt="2023-03-20T18:25:12.495" v="4" actId="20577"/>
          <ac:spMkLst>
            <pc:docMk/>
            <pc:sldMk cId="1350791119" sldId="307"/>
            <ac:spMk id="4" creationId="{45A9D39F-B9A3-314C-AA81-E1800A5A1225}"/>
          </ac:spMkLst>
        </pc:spChg>
      </pc:sldChg>
      <pc:sldChg chg="modSp">
        <pc:chgData name="Jean-François MICHON" userId="S::jean-francois.michon@eybens.fr::648e2bdc-1d00-4cb9-bc14-054dd43bfa7f" providerId="AD" clId="Web-{54F74FC1-D3F5-2755-663D-A0A00B244EB2}" dt="2023-03-20T18:37:05.388" v="149" actId="20577"/>
        <pc:sldMkLst>
          <pc:docMk/>
          <pc:sldMk cId="1465497990" sldId="312"/>
        </pc:sldMkLst>
        <pc:spChg chg="mod">
          <ac:chgData name="Jean-François MICHON" userId="S::jean-francois.michon@eybens.fr::648e2bdc-1d00-4cb9-bc14-054dd43bfa7f" providerId="AD" clId="Web-{54F74FC1-D3F5-2755-663D-A0A00B244EB2}" dt="2023-03-20T18:28:38.047" v="54" actId="1076"/>
          <ac:spMkLst>
            <pc:docMk/>
            <pc:sldMk cId="1465497990" sldId="312"/>
            <ac:spMk id="2" creationId="{345A823A-E9E5-A9C1-CE4D-D912AEEB2F76}"/>
          </ac:spMkLst>
        </pc:spChg>
        <pc:spChg chg="mod">
          <ac:chgData name="Jean-François MICHON" userId="S::jean-francois.michon@eybens.fr::648e2bdc-1d00-4cb9-bc14-054dd43bfa7f" providerId="AD" clId="Web-{54F74FC1-D3F5-2755-663D-A0A00B244EB2}" dt="2023-03-20T18:37:05.388" v="149" actId="20577"/>
          <ac:spMkLst>
            <pc:docMk/>
            <pc:sldMk cId="1465497990" sldId="312"/>
            <ac:spMk id="3" creationId="{4406E9FD-1D43-0A07-3C64-BF963B267758}"/>
          </ac:spMkLst>
        </pc:spChg>
      </pc:sldChg>
      <pc:sldChg chg="modSp">
        <pc:chgData name="Jean-François MICHON" userId="S::jean-francois.michon@eybens.fr::648e2bdc-1d00-4cb9-bc14-054dd43bfa7f" providerId="AD" clId="Web-{54F74FC1-D3F5-2755-663D-A0A00B244EB2}" dt="2023-03-20T18:38:41.719" v="186" actId="20577"/>
        <pc:sldMkLst>
          <pc:docMk/>
          <pc:sldMk cId="2165890087" sldId="313"/>
        </pc:sldMkLst>
        <pc:spChg chg="mod">
          <ac:chgData name="Jean-François MICHON" userId="S::jean-francois.michon@eybens.fr::648e2bdc-1d00-4cb9-bc14-054dd43bfa7f" providerId="AD" clId="Web-{54F74FC1-D3F5-2755-663D-A0A00B244EB2}" dt="2023-03-20T18:38:41.719" v="186" actId="20577"/>
          <ac:spMkLst>
            <pc:docMk/>
            <pc:sldMk cId="2165890087" sldId="313"/>
            <ac:spMk id="3" creationId="{8549EB10-3640-C268-E6AC-103D5729D212}"/>
          </ac:spMkLst>
        </pc:spChg>
      </pc:sldChg>
    </pc:docChg>
  </pc:docChgLst>
  <pc:docChgLst>
    <pc:chgData name="Laurent TOURAINE" userId="1ace9bdf-13b3-4049-a335-f10e3ada4ac6" providerId="ADAL" clId="{D1EF3764-5281-47D6-96FA-B16B4236989D}"/>
    <pc:docChg chg="undo custSel addSld delSld modSld sldOrd">
      <pc:chgData name="Laurent TOURAINE" userId="1ace9bdf-13b3-4049-a335-f10e3ada4ac6" providerId="ADAL" clId="{D1EF3764-5281-47D6-96FA-B16B4236989D}" dt="2023-03-08T14:47:34.415" v="5195" actId="20577"/>
      <pc:docMkLst>
        <pc:docMk/>
      </pc:docMkLst>
      <pc:sldChg chg="modSp mod delCm">
        <pc:chgData name="Laurent TOURAINE" userId="1ace9bdf-13b3-4049-a335-f10e3ada4ac6" providerId="ADAL" clId="{D1EF3764-5281-47D6-96FA-B16B4236989D}" dt="2023-03-08T06:37:32.611" v="1810" actId="114"/>
        <pc:sldMkLst>
          <pc:docMk/>
          <pc:sldMk cId="3015759540" sldId="260"/>
        </pc:sldMkLst>
        <pc:spChg chg="mod">
          <ac:chgData name="Laurent TOURAINE" userId="1ace9bdf-13b3-4049-a335-f10e3ada4ac6" providerId="ADAL" clId="{D1EF3764-5281-47D6-96FA-B16B4236989D}" dt="2023-03-08T06:37:32.611" v="1810" actId="114"/>
          <ac:spMkLst>
            <pc:docMk/>
            <pc:sldMk cId="3015759540" sldId="260"/>
            <ac:spMk id="2" creationId="{23F7632D-EC80-B336-345D-2D44077D8753}"/>
          </ac:spMkLst>
        </pc:spChg>
        <pc:spChg chg="mod">
          <ac:chgData name="Laurent TOURAINE" userId="1ace9bdf-13b3-4049-a335-f10e3ada4ac6" providerId="ADAL" clId="{D1EF3764-5281-47D6-96FA-B16B4236989D}" dt="2023-03-08T06:36:10.216" v="1786" actId="1076"/>
          <ac:spMkLst>
            <pc:docMk/>
            <pc:sldMk cId="3015759540" sldId="260"/>
            <ac:spMk id="4" creationId="{834672F4-CC16-A629-0795-13327272BE02}"/>
          </ac:spMkLst>
        </pc:spChg>
        <pc:graphicFrameChg chg="mod">
          <ac:chgData name="Laurent TOURAINE" userId="1ace9bdf-13b3-4049-a335-f10e3ada4ac6" providerId="ADAL" clId="{D1EF3764-5281-47D6-96FA-B16B4236989D}" dt="2023-03-08T06:36:03.041" v="1784" actId="1076"/>
          <ac:graphicFrameMkLst>
            <pc:docMk/>
            <pc:sldMk cId="3015759540" sldId="260"/>
            <ac:graphicFrameMk id="3" creationId="{A1DC1FB9-E330-0BD7-4805-796AB2CF7BBF}"/>
          </ac:graphicFrameMkLst>
        </pc:graphicFrameChg>
      </pc:sldChg>
      <pc:sldChg chg="modSp mod">
        <pc:chgData name="Laurent TOURAINE" userId="1ace9bdf-13b3-4049-a335-f10e3ada4ac6" providerId="ADAL" clId="{D1EF3764-5281-47D6-96FA-B16B4236989D}" dt="2023-03-08T08:45:19.357" v="3638" actId="14100"/>
        <pc:sldMkLst>
          <pc:docMk/>
          <pc:sldMk cId="56318097" sldId="261"/>
        </pc:sldMkLst>
        <pc:spChg chg="mod">
          <ac:chgData name="Laurent TOURAINE" userId="1ace9bdf-13b3-4049-a335-f10e3ada4ac6" providerId="ADAL" clId="{D1EF3764-5281-47D6-96FA-B16B4236989D}" dt="2023-03-08T08:45:19.357" v="3638" actId="14100"/>
          <ac:spMkLst>
            <pc:docMk/>
            <pc:sldMk cId="56318097" sldId="261"/>
            <ac:spMk id="2" creationId="{D39DF031-B9FF-9477-2BCA-E2696FA25252}"/>
          </ac:spMkLst>
        </pc:spChg>
        <pc:graphicFrameChg chg="mod">
          <ac:chgData name="Laurent TOURAINE" userId="1ace9bdf-13b3-4049-a335-f10e3ada4ac6" providerId="ADAL" clId="{D1EF3764-5281-47D6-96FA-B16B4236989D}" dt="2023-03-08T08:41:00.290" v="3592"/>
          <ac:graphicFrameMkLst>
            <pc:docMk/>
            <pc:sldMk cId="56318097" sldId="261"/>
            <ac:graphicFrameMk id="3" creationId="{64917033-D306-B8F7-A138-483633F43229}"/>
          </ac:graphicFrameMkLst>
        </pc:graphicFrameChg>
      </pc:sldChg>
      <pc:sldChg chg="modCm">
        <pc:chgData name="Laurent TOURAINE" userId="1ace9bdf-13b3-4049-a335-f10e3ada4ac6" providerId="ADAL" clId="{D1EF3764-5281-47D6-96FA-B16B4236989D}" dt="2023-03-07T23:22:24.968" v="1481"/>
        <pc:sldMkLst>
          <pc:docMk/>
          <pc:sldMk cId="1843429949" sldId="265"/>
        </pc:sldMkLst>
      </pc:sldChg>
      <pc:sldChg chg="addSp delSp modSp mod delCm modCm">
        <pc:chgData name="Laurent TOURAINE" userId="1ace9bdf-13b3-4049-a335-f10e3ada4ac6" providerId="ADAL" clId="{D1EF3764-5281-47D6-96FA-B16B4236989D}" dt="2023-03-07T22:21:41.965" v="1035"/>
        <pc:sldMkLst>
          <pc:docMk/>
          <pc:sldMk cId="1062547916" sldId="268"/>
        </pc:sldMkLst>
        <pc:spChg chg="mod">
          <ac:chgData name="Laurent TOURAINE" userId="1ace9bdf-13b3-4049-a335-f10e3ada4ac6" providerId="ADAL" clId="{D1EF3764-5281-47D6-96FA-B16B4236989D}" dt="2023-03-07T13:51:10.367" v="936" actId="20577"/>
          <ac:spMkLst>
            <pc:docMk/>
            <pc:sldMk cId="1062547916" sldId="268"/>
            <ac:spMk id="2" creationId="{964AFB6E-EA3E-5F0D-3468-9D0A25CDD615}"/>
          </ac:spMkLst>
        </pc:spChg>
        <pc:graphicFrameChg chg="add del mod">
          <ac:chgData name="Laurent TOURAINE" userId="1ace9bdf-13b3-4049-a335-f10e3ada4ac6" providerId="ADAL" clId="{D1EF3764-5281-47D6-96FA-B16B4236989D}" dt="2023-03-07T13:50:50.988" v="876" actId="478"/>
          <ac:graphicFrameMkLst>
            <pc:docMk/>
            <pc:sldMk cId="1062547916" sldId="268"/>
            <ac:graphicFrameMk id="3" creationId="{6C7F5107-8511-4582-89BE-4AE6306A4136}"/>
          </ac:graphicFrameMkLst>
        </pc:graphicFrameChg>
        <pc:graphicFrameChg chg="add mod">
          <ac:chgData name="Laurent TOURAINE" userId="1ace9bdf-13b3-4049-a335-f10e3ada4ac6" providerId="ADAL" clId="{D1EF3764-5281-47D6-96FA-B16B4236989D}" dt="2023-03-07T13:52:47.085" v="979"/>
          <ac:graphicFrameMkLst>
            <pc:docMk/>
            <pc:sldMk cId="1062547916" sldId="268"/>
            <ac:graphicFrameMk id="4" creationId="{D4563EF0-0497-44B5-A8E6-2A2AE1B6ACDA}"/>
          </ac:graphicFrameMkLst>
        </pc:graphicFrameChg>
      </pc:sldChg>
      <pc:sldChg chg="addSp delSp modSp mod ord">
        <pc:chgData name="Laurent TOURAINE" userId="1ace9bdf-13b3-4049-a335-f10e3ada4ac6" providerId="ADAL" clId="{D1EF3764-5281-47D6-96FA-B16B4236989D}" dt="2023-03-08T08:43:19.849" v="3606" actId="207"/>
        <pc:sldMkLst>
          <pc:docMk/>
          <pc:sldMk cId="1861283283" sldId="271"/>
        </pc:sldMkLst>
        <pc:spChg chg="mod">
          <ac:chgData name="Laurent TOURAINE" userId="1ace9bdf-13b3-4049-a335-f10e3ada4ac6" providerId="ADAL" clId="{D1EF3764-5281-47D6-96FA-B16B4236989D}" dt="2023-03-07T12:47:55.167" v="61" actId="20577"/>
          <ac:spMkLst>
            <pc:docMk/>
            <pc:sldMk cId="1861283283" sldId="271"/>
            <ac:spMk id="2" creationId="{23F7632D-EC80-B336-345D-2D44077D8753}"/>
          </ac:spMkLst>
        </pc:spChg>
        <pc:graphicFrameChg chg="add mod">
          <ac:chgData name="Laurent TOURAINE" userId="1ace9bdf-13b3-4049-a335-f10e3ada4ac6" providerId="ADAL" clId="{D1EF3764-5281-47D6-96FA-B16B4236989D}" dt="2023-03-08T08:43:19.849" v="3606" actId="207"/>
          <ac:graphicFrameMkLst>
            <pc:docMk/>
            <pc:sldMk cId="1861283283" sldId="271"/>
            <ac:graphicFrameMk id="3" creationId="{79EE7310-8534-76A6-C830-C0CB8F1F4BA7}"/>
          </ac:graphicFrameMkLst>
        </pc:graphicFrameChg>
        <pc:graphicFrameChg chg="add del mod">
          <ac:chgData name="Laurent TOURAINE" userId="1ace9bdf-13b3-4049-a335-f10e3ada4ac6" providerId="ADAL" clId="{D1EF3764-5281-47D6-96FA-B16B4236989D}" dt="2023-03-07T12:47:14.707" v="21" actId="478"/>
          <ac:graphicFrameMkLst>
            <pc:docMk/>
            <pc:sldMk cId="1861283283" sldId="271"/>
            <ac:graphicFrameMk id="4" creationId="{4742AFE6-6626-7177-35FD-7DB7113DB271}"/>
          </ac:graphicFrameMkLst>
        </pc:graphicFrameChg>
        <pc:graphicFrameChg chg="add mod">
          <ac:chgData name="Laurent TOURAINE" userId="1ace9bdf-13b3-4049-a335-f10e3ada4ac6" providerId="ADAL" clId="{D1EF3764-5281-47D6-96FA-B16B4236989D}" dt="2023-03-08T08:43:13.976" v="3604" actId="207"/>
          <ac:graphicFrameMkLst>
            <pc:docMk/>
            <pc:sldMk cId="1861283283" sldId="271"/>
            <ac:graphicFrameMk id="5" creationId="{4742AFE6-6626-7177-35FD-7DB7113DB271}"/>
          </ac:graphicFrameMkLst>
        </pc:graphicFrameChg>
        <pc:graphicFrameChg chg="del">
          <ac:chgData name="Laurent TOURAINE" userId="1ace9bdf-13b3-4049-a335-f10e3ada4ac6" providerId="ADAL" clId="{D1EF3764-5281-47D6-96FA-B16B4236989D}" dt="2023-03-07T12:45:05.631" v="0" actId="478"/>
          <ac:graphicFrameMkLst>
            <pc:docMk/>
            <pc:sldMk cId="1861283283" sldId="271"/>
            <ac:graphicFrameMk id="6" creationId="{79EE7310-8534-76A6-C830-C0CB8F1F4BA7}"/>
          </ac:graphicFrameMkLst>
        </pc:graphicFrameChg>
        <pc:graphicFrameChg chg="del">
          <ac:chgData name="Laurent TOURAINE" userId="1ace9bdf-13b3-4049-a335-f10e3ada4ac6" providerId="ADAL" clId="{D1EF3764-5281-47D6-96FA-B16B4236989D}" dt="2023-03-07T12:45:33.439" v="17" actId="478"/>
          <ac:graphicFrameMkLst>
            <pc:docMk/>
            <pc:sldMk cId="1861283283" sldId="271"/>
            <ac:graphicFrameMk id="7" creationId="{4742AFE6-6626-7177-35FD-7DB7113DB271}"/>
          </ac:graphicFrameMkLst>
        </pc:graphicFrameChg>
      </pc:sldChg>
      <pc:sldChg chg="addSp delSp modSp mod delCm">
        <pc:chgData name="Laurent TOURAINE" userId="1ace9bdf-13b3-4049-a335-f10e3ada4ac6" providerId="ADAL" clId="{D1EF3764-5281-47D6-96FA-B16B4236989D}" dt="2023-03-08T08:43:35.208" v="3610" actId="207"/>
        <pc:sldMkLst>
          <pc:docMk/>
          <pc:sldMk cId="1627591992" sldId="273"/>
        </pc:sldMkLst>
        <pc:spChg chg="mod">
          <ac:chgData name="Laurent TOURAINE" userId="1ace9bdf-13b3-4049-a335-f10e3ada4ac6" providerId="ADAL" clId="{D1EF3764-5281-47D6-96FA-B16B4236989D}" dt="2023-03-08T06:41:27.290" v="1992" actId="20577"/>
          <ac:spMkLst>
            <pc:docMk/>
            <pc:sldMk cId="1627591992" sldId="273"/>
            <ac:spMk id="2" creationId="{23F7632D-EC80-B336-345D-2D44077D8753}"/>
          </ac:spMkLst>
        </pc:spChg>
        <pc:spChg chg="del">
          <ac:chgData name="Laurent TOURAINE" userId="1ace9bdf-13b3-4049-a335-f10e3ada4ac6" providerId="ADAL" clId="{D1EF3764-5281-47D6-96FA-B16B4236989D}" dt="2023-03-07T12:48:18.250" v="92" actId="478"/>
          <ac:spMkLst>
            <pc:docMk/>
            <pc:sldMk cId="1627591992" sldId="273"/>
            <ac:spMk id="6" creationId="{0A41720A-985F-9851-115E-C45D870E3169}"/>
          </ac:spMkLst>
        </pc:spChg>
        <pc:graphicFrameChg chg="mod">
          <ac:chgData name="Laurent TOURAINE" userId="1ace9bdf-13b3-4049-a335-f10e3ada4ac6" providerId="ADAL" clId="{D1EF3764-5281-47D6-96FA-B16B4236989D}" dt="2023-03-08T08:43:29.696" v="3608" actId="207"/>
          <ac:graphicFrameMkLst>
            <pc:docMk/>
            <pc:sldMk cId="1627591992" sldId="273"/>
            <ac:graphicFrameMk id="3" creationId="{F43F1CC2-75C3-E361-AAA5-E0CEAB36ED6F}"/>
          </ac:graphicFrameMkLst>
        </pc:graphicFrameChg>
        <pc:graphicFrameChg chg="mod">
          <ac:chgData name="Laurent TOURAINE" userId="1ace9bdf-13b3-4049-a335-f10e3ada4ac6" providerId="ADAL" clId="{D1EF3764-5281-47D6-96FA-B16B4236989D}" dt="2023-03-08T08:43:35.208" v="3610" actId="207"/>
          <ac:graphicFrameMkLst>
            <pc:docMk/>
            <pc:sldMk cId="1627591992" sldId="273"/>
            <ac:graphicFrameMk id="4" creationId="{9144D0AF-BC98-CDCA-605E-BE6398DC6955}"/>
          </ac:graphicFrameMkLst>
        </pc:graphicFrameChg>
        <pc:picChg chg="add del mod">
          <ac:chgData name="Laurent TOURAINE" userId="1ace9bdf-13b3-4049-a335-f10e3ada4ac6" providerId="ADAL" clId="{D1EF3764-5281-47D6-96FA-B16B4236989D}" dt="2023-03-07T12:51:19.036" v="137" actId="21"/>
          <ac:picMkLst>
            <pc:docMk/>
            <pc:sldMk cId="1627591992" sldId="273"/>
            <ac:picMk id="5" creationId="{A96F64D5-E02F-CC5A-DFE6-93F14782EAE6}"/>
          </ac:picMkLst>
        </pc:picChg>
      </pc:sldChg>
      <pc:sldChg chg="delCm">
        <pc:chgData name="Laurent TOURAINE" userId="1ace9bdf-13b3-4049-a335-f10e3ada4ac6" providerId="ADAL" clId="{D1EF3764-5281-47D6-96FA-B16B4236989D}" dt="2023-03-07T13:03:12.886" v="245"/>
        <pc:sldMkLst>
          <pc:docMk/>
          <pc:sldMk cId="4116604269" sldId="277"/>
        </pc:sldMkLst>
      </pc:sldChg>
      <pc:sldChg chg="modSp mod">
        <pc:chgData name="Laurent TOURAINE" userId="1ace9bdf-13b3-4049-a335-f10e3ada4ac6" providerId="ADAL" clId="{D1EF3764-5281-47D6-96FA-B16B4236989D}" dt="2023-03-08T08:41:22.988" v="3595" actId="207"/>
        <pc:sldMkLst>
          <pc:docMk/>
          <pc:sldMk cId="3682517294" sldId="286"/>
        </pc:sldMkLst>
        <pc:spChg chg="mod">
          <ac:chgData name="Laurent TOURAINE" userId="1ace9bdf-13b3-4049-a335-f10e3ada4ac6" providerId="ADAL" clId="{D1EF3764-5281-47D6-96FA-B16B4236989D}" dt="2023-03-08T06:38:11.531" v="1842" actId="114"/>
          <ac:spMkLst>
            <pc:docMk/>
            <pc:sldMk cId="3682517294" sldId="286"/>
            <ac:spMk id="2" creationId="{9FBE1BA5-2371-E1C7-C374-C29E133E95AE}"/>
          </ac:spMkLst>
        </pc:spChg>
        <pc:graphicFrameChg chg="mod">
          <ac:chgData name="Laurent TOURAINE" userId="1ace9bdf-13b3-4049-a335-f10e3ada4ac6" providerId="ADAL" clId="{D1EF3764-5281-47D6-96FA-B16B4236989D}" dt="2023-03-08T08:41:22.988" v="3595" actId="207"/>
          <ac:graphicFrameMkLst>
            <pc:docMk/>
            <pc:sldMk cId="3682517294" sldId="286"/>
            <ac:graphicFrameMk id="3" creationId="{A8FD54A7-BC99-74A6-7E57-04BC5BE029B3}"/>
          </ac:graphicFrameMkLst>
        </pc:graphicFrameChg>
      </pc:sldChg>
      <pc:sldChg chg="addSp delSp modSp mod modCm">
        <pc:chgData name="Laurent TOURAINE" userId="1ace9bdf-13b3-4049-a335-f10e3ada4ac6" providerId="ADAL" clId="{D1EF3764-5281-47D6-96FA-B16B4236989D}" dt="2023-03-08T08:45:40.684" v="3641" actId="207"/>
        <pc:sldMkLst>
          <pc:docMk/>
          <pc:sldMk cId="717808190" sldId="287"/>
        </pc:sldMkLst>
        <pc:spChg chg="mod">
          <ac:chgData name="Laurent TOURAINE" userId="1ace9bdf-13b3-4049-a335-f10e3ada4ac6" providerId="ADAL" clId="{D1EF3764-5281-47D6-96FA-B16B4236989D}" dt="2023-03-08T06:40:32.763" v="1919" actId="114"/>
          <ac:spMkLst>
            <pc:docMk/>
            <pc:sldMk cId="717808190" sldId="287"/>
            <ac:spMk id="2" creationId="{9FBE1BA5-2371-E1C7-C374-C29E133E95AE}"/>
          </ac:spMkLst>
        </pc:spChg>
        <pc:graphicFrameChg chg="add del mod">
          <ac:chgData name="Laurent TOURAINE" userId="1ace9bdf-13b3-4049-a335-f10e3ada4ac6" providerId="ADAL" clId="{D1EF3764-5281-47D6-96FA-B16B4236989D}" dt="2023-03-07T22:17:37.748" v="1012"/>
          <ac:graphicFrameMkLst>
            <pc:docMk/>
            <pc:sldMk cId="717808190" sldId="287"/>
            <ac:graphicFrameMk id="3" creationId="{C46C3956-B56F-28F0-EAC4-479386E06B2A}"/>
          </ac:graphicFrameMkLst>
        </pc:graphicFrameChg>
        <pc:graphicFrameChg chg="mod">
          <ac:chgData name="Laurent TOURAINE" userId="1ace9bdf-13b3-4049-a335-f10e3ada4ac6" providerId="ADAL" clId="{D1EF3764-5281-47D6-96FA-B16B4236989D}" dt="2023-03-08T08:45:40.684" v="3641" actId="207"/>
          <ac:graphicFrameMkLst>
            <pc:docMk/>
            <pc:sldMk cId="717808190" sldId="287"/>
            <ac:graphicFrameMk id="7" creationId="{BDC38F0C-C953-583D-E7C2-DAE6269A8489}"/>
          </ac:graphicFrameMkLst>
        </pc:graphicFrameChg>
        <pc:picChg chg="add del mod">
          <ac:chgData name="Laurent TOURAINE" userId="1ace9bdf-13b3-4049-a335-f10e3ada4ac6" providerId="ADAL" clId="{D1EF3764-5281-47D6-96FA-B16B4236989D}" dt="2023-03-07T22:17:56.271" v="1016" actId="478"/>
          <ac:picMkLst>
            <pc:docMk/>
            <pc:sldMk cId="717808190" sldId="287"/>
            <ac:picMk id="4" creationId="{9763549A-F514-6792-500E-63AF7044A32D}"/>
          </ac:picMkLst>
        </pc:picChg>
        <pc:picChg chg="add del mod">
          <ac:chgData name="Laurent TOURAINE" userId="1ace9bdf-13b3-4049-a335-f10e3ada4ac6" providerId="ADAL" clId="{D1EF3764-5281-47D6-96FA-B16B4236989D}" dt="2023-03-08T06:27:15.976" v="1701" actId="478"/>
          <ac:picMkLst>
            <pc:docMk/>
            <pc:sldMk cId="717808190" sldId="287"/>
            <ac:picMk id="5" creationId="{2A5279B0-91E9-8188-297A-7C78E3019158}"/>
          </ac:picMkLst>
        </pc:picChg>
        <pc:picChg chg="del">
          <ac:chgData name="Laurent TOURAINE" userId="1ace9bdf-13b3-4049-a335-f10e3ada4ac6" providerId="ADAL" clId="{D1EF3764-5281-47D6-96FA-B16B4236989D}" dt="2023-03-07T22:17:32.447" v="1010" actId="478"/>
          <ac:picMkLst>
            <pc:docMk/>
            <pc:sldMk cId="717808190" sldId="287"/>
            <ac:picMk id="6" creationId="{6B27B4EF-2792-99B9-89B9-06816E9FACB9}"/>
          </ac:picMkLst>
        </pc:picChg>
      </pc:sldChg>
      <pc:sldChg chg="addSp delSp modSp mod modCm">
        <pc:chgData name="Laurent TOURAINE" userId="1ace9bdf-13b3-4049-a335-f10e3ada4ac6" providerId="ADAL" clId="{D1EF3764-5281-47D6-96FA-B16B4236989D}" dt="2023-03-08T14:17:44.585" v="4870"/>
        <pc:sldMkLst>
          <pc:docMk/>
          <pc:sldMk cId="2460531511" sldId="288"/>
        </pc:sldMkLst>
        <pc:spChg chg="mod">
          <ac:chgData name="Laurent TOURAINE" userId="1ace9bdf-13b3-4049-a335-f10e3ada4ac6" providerId="ADAL" clId="{D1EF3764-5281-47D6-96FA-B16B4236989D}" dt="2023-03-08T06:40:03.363" v="1898" actId="114"/>
          <ac:spMkLst>
            <pc:docMk/>
            <pc:sldMk cId="2460531511" sldId="288"/>
            <ac:spMk id="2" creationId="{9FBE1BA5-2371-E1C7-C374-C29E133E95AE}"/>
          </ac:spMkLst>
        </pc:spChg>
        <pc:graphicFrameChg chg="mod">
          <ac:chgData name="Laurent TOURAINE" userId="1ace9bdf-13b3-4049-a335-f10e3ada4ac6" providerId="ADAL" clId="{D1EF3764-5281-47D6-96FA-B16B4236989D}" dt="2023-03-08T14:17:44.585" v="4870"/>
          <ac:graphicFrameMkLst>
            <pc:docMk/>
            <pc:sldMk cId="2460531511" sldId="288"/>
            <ac:graphicFrameMk id="4" creationId="{87675AE3-0031-45D8-A45C-D7854DF861FF}"/>
          </ac:graphicFrameMkLst>
        </pc:graphicFrameChg>
        <pc:picChg chg="add del mod">
          <ac:chgData name="Laurent TOURAINE" userId="1ace9bdf-13b3-4049-a335-f10e3ada4ac6" providerId="ADAL" clId="{D1EF3764-5281-47D6-96FA-B16B4236989D}" dt="2023-03-08T06:26:02.777" v="1672" actId="478"/>
          <ac:picMkLst>
            <pc:docMk/>
            <pc:sldMk cId="2460531511" sldId="288"/>
            <ac:picMk id="3" creationId="{CD6CBCC4-CF64-F637-A796-7738ECD7604F}"/>
          </ac:picMkLst>
        </pc:picChg>
        <pc:picChg chg="del">
          <ac:chgData name="Laurent TOURAINE" userId="1ace9bdf-13b3-4049-a335-f10e3ada4ac6" providerId="ADAL" clId="{D1EF3764-5281-47D6-96FA-B16B4236989D}" dt="2023-03-07T22:15:54.159" v="1004" actId="478"/>
          <ac:picMkLst>
            <pc:docMk/>
            <pc:sldMk cId="2460531511" sldId="288"/>
            <ac:picMk id="7" creationId="{362FAAE9-5F3A-A063-922C-947A87BA1224}"/>
          </ac:picMkLst>
        </pc:picChg>
      </pc:sldChg>
      <pc:sldChg chg="addSp delSp modSp mod modCm">
        <pc:chgData name="Laurent TOURAINE" userId="1ace9bdf-13b3-4049-a335-f10e3ada4ac6" providerId="ADAL" clId="{D1EF3764-5281-47D6-96FA-B16B4236989D}" dt="2023-03-08T08:41:38.652" v="3598" actId="207"/>
        <pc:sldMkLst>
          <pc:docMk/>
          <pc:sldMk cId="2090965986" sldId="289"/>
        </pc:sldMkLst>
        <pc:spChg chg="mod">
          <ac:chgData name="Laurent TOURAINE" userId="1ace9bdf-13b3-4049-a335-f10e3ada4ac6" providerId="ADAL" clId="{D1EF3764-5281-47D6-96FA-B16B4236989D}" dt="2023-03-07T21:46:58.084" v="998" actId="20577"/>
          <ac:spMkLst>
            <pc:docMk/>
            <pc:sldMk cId="2090965986" sldId="289"/>
            <ac:spMk id="2" creationId="{9FBE1BA5-2371-E1C7-C374-C29E133E95AE}"/>
          </ac:spMkLst>
        </pc:spChg>
        <pc:graphicFrameChg chg="mod">
          <ac:chgData name="Laurent TOURAINE" userId="1ace9bdf-13b3-4049-a335-f10e3ada4ac6" providerId="ADAL" clId="{D1EF3764-5281-47D6-96FA-B16B4236989D}" dt="2023-03-08T08:41:38.652" v="3598" actId="207"/>
          <ac:graphicFrameMkLst>
            <pc:docMk/>
            <pc:sldMk cId="2090965986" sldId="289"/>
            <ac:graphicFrameMk id="21" creationId="{8B0EED25-7A35-A196-F5E6-34CAD3E38AB3}"/>
          </ac:graphicFrameMkLst>
        </pc:graphicFrameChg>
        <pc:picChg chg="add del mod">
          <ac:chgData name="Laurent TOURAINE" userId="1ace9bdf-13b3-4049-a335-f10e3ada4ac6" providerId="ADAL" clId="{D1EF3764-5281-47D6-96FA-B16B4236989D}" dt="2023-03-07T21:46:35.806" v="988" actId="478"/>
          <ac:picMkLst>
            <pc:docMk/>
            <pc:sldMk cId="2090965986" sldId="289"/>
            <ac:picMk id="3" creationId="{A3109B4B-F2DA-02F1-FF8A-C87D454F6523}"/>
          </ac:picMkLst>
        </pc:picChg>
        <pc:picChg chg="add mod">
          <ac:chgData name="Laurent TOURAINE" userId="1ace9bdf-13b3-4049-a335-f10e3ada4ac6" providerId="ADAL" clId="{D1EF3764-5281-47D6-96FA-B16B4236989D}" dt="2023-03-07T21:46:50.710" v="994" actId="1076"/>
          <ac:picMkLst>
            <pc:docMk/>
            <pc:sldMk cId="2090965986" sldId="289"/>
            <ac:picMk id="4" creationId="{D71D7A5C-7E2E-9E08-8107-7C3052017332}"/>
          </ac:picMkLst>
        </pc:picChg>
        <pc:picChg chg="del">
          <ac:chgData name="Laurent TOURAINE" userId="1ace9bdf-13b3-4049-a335-f10e3ada4ac6" providerId="ADAL" clId="{D1EF3764-5281-47D6-96FA-B16B4236989D}" dt="2023-03-07T21:46:03.388" v="981" actId="478"/>
          <ac:picMkLst>
            <pc:docMk/>
            <pc:sldMk cId="2090965986" sldId="289"/>
            <ac:picMk id="20" creationId="{8FECBD19-2EC0-58D9-6850-2E3C974F6B74}"/>
          </ac:picMkLst>
        </pc:picChg>
      </pc:sldChg>
      <pc:sldChg chg="del">
        <pc:chgData name="Laurent TOURAINE" userId="1ace9bdf-13b3-4049-a335-f10e3ada4ac6" providerId="ADAL" clId="{D1EF3764-5281-47D6-96FA-B16B4236989D}" dt="2023-03-07T13:19:01.616" v="474" actId="47"/>
        <pc:sldMkLst>
          <pc:docMk/>
          <pc:sldMk cId="2017900551" sldId="290"/>
        </pc:sldMkLst>
      </pc:sldChg>
      <pc:sldChg chg="del">
        <pc:chgData name="Laurent TOURAINE" userId="1ace9bdf-13b3-4049-a335-f10e3ada4ac6" providerId="ADAL" clId="{D1EF3764-5281-47D6-96FA-B16B4236989D}" dt="2023-03-07T13:19:03.025" v="475" actId="47"/>
        <pc:sldMkLst>
          <pc:docMk/>
          <pc:sldMk cId="2187266188" sldId="291"/>
        </pc:sldMkLst>
      </pc:sldChg>
      <pc:sldChg chg="del">
        <pc:chgData name="Laurent TOURAINE" userId="1ace9bdf-13b3-4049-a335-f10e3ada4ac6" providerId="ADAL" clId="{D1EF3764-5281-47D6-96FA-B16B4236989D}" dt="2023-03-07T13:19:04.056" v="476" actId="47"/>
        <pc:sldMkLst>
          <pc:docMk/>
          <pc:sldMk cId="2928927096" sldId="292"/>
        </pc:sldMkLst>
      </pc:sldChg>
      <pc:sldChg chg="addSp delSp modSp add mod ord modCm">
        <pc:chgData name="Laurent TOURAINE" userId="1ace9bdf-13b3-4049-a335-f10e3ada4ac6" providerId="ADAL" clId="{D1EF3764-5281-47D6-96FA-B16B4236989D}" dt="2023-03-08T08:44:31.475" v="3621" actId="1076"/>
        <pc:sldMkLst>
          <pc:docMk/>
          <pc:sldMk cId="993745549" sldId="293"/>
        </pc:sldMkLst>
        <pc:spChg chg="mod">
          <ac:chgData name="Laurent TOURAINE" userId="1ace9bdf-13b3-4049-a335-f10e3ada4ac6" providerId="ADAL" clId="{D1EF3764-5281-47D6-96FA-B16B4236989D}" dt="2023-03-08T06:41:56.670" v="2037" actId="20577"/>
          <ac:spMkLst>
            <pc:docMk/>
            <pc:sldMk cId="993745549" sldId="293"/>
            <ac:spMk id="2" creationId="{9FBE1BA5-2371-E1C7-C374-C29E133E95AE}"/>
          </ac:spMkLst>
        </pc:spChg>
        <pc:spChg chg="add del">
          <ac:chgData name="Laurent TOURAINE" userId="1ace9bdf-13b3-4049-a335-f10e3ada4ac6" providerId="ADAL" clId="{D1EF3764-5281-47D6-96FA-B16B4236989D}" dt="2023-03-07T12:56:26.127" v="155" actId="478"/>
          <ac:spMkLst>
            <pc:docMk/>
            <pc:sldMk cId="993745549" sldId="293"/>
            <ac:spMk id="11" creationId="{FDF817D7-78DC-6DC9-AB1B-01DF6F7D3C66}"/>
          </ac:spMkLst>
        </pc:spChg>
        <pc:spChg chg="add del">
          <ac:chgData name="Laurent TOURAINE" userId="1ace9bdf-13b3-4049-a335-f10e3ada4ac6" providerId="ADAL" clId="{D1EF3764-5281-47D6-96FA-B16B4236989D}" dt="2023-03-07T12:56:33.497" v="157" actId="478"/>
          <ac:spMkLst>
            <pc:docMk/>
            <pc:sldMk cId="993745549" sldId="293"/>
            <ac:spMk id="13" creationId="{0A3437A2-2EA6-2C03-24AA-2D2372B8143C}"/>
          </ac:spMkLst>
        </pc:spChg>
        <pc:spChg chg="add del mod">
          <ac:chgData name="Laurent TOURAINE" userId="1ace9bdf-13b3-4049-a335-f10e3ada4ac6" providerId="ADAL" clId="{D1EF3764-5281-47D6-96FA-B16B4236989D}" dt="2023-03-07T22:23:27.013" v="1039" actId="478"/>
          <ac:spMkLst>
            <pc:docMk/>
            <pc:sldMk cId="993745549" sldId="293"/>
            <ac:spMk id="26" creationId="{020C72CE-2228-BC6F-D61C-3562FDDAB7EF}"/>
          </ac:spMkLst>
        </pc:spChg>
        <pc:graphicFrameChg chg="del">
          <ac:chgData name="Laurent TOURAINE" userId="1ace9bdf-13b3-4049-a335-f10e3ada4ac6" providerId="ADAL" clId="{D1EF3764-5281-47D6-96FA-B16B4236989D}" dt="2023-03-07T12:51:14.972" v="136" actId="478"/>
          <ac:graphicFrameMkLst>
            <pc:docMk/>
            <pc:sldMk cId="993745549" sldId="293"/>
            <ac:graphicFrameMk id="4" creationId="{87675AE3-0031-45D8-A45C-D7854DF861FF}"/>
          </ac:graphicFrameMkLst>
        </pc:graphicFrameChg>
        <pc:graphicFrameChg chg="add del mod">
          <ac:chgData name="Laurent TOURAINE" userId="1ace9bdf-13b3-4049-a335-f10e3ada4ac6" providerId="ADAL" clId="{D1EF3764-5281-47D6-96FA-B16B4236989D}" dt="2023-03-07T12:54:47.749" v="149"/>
          <ac:graphicFrameMkLst>
            <pc:docMk/>
            <pc:sldMk cId="993745549" sldId="293"/>
            <ac:graphicFrameMk id="8" creationId="{F73B300A-C17D-F488-A2FA-A6DD276DDD20}"/>
          </ac:graphicFrameMkLst>
        </pc:graphicFrameChg>
        <pc:graphicFrameChg chg="add mod">
          <ac:chgData name="Laurent TOURAINE" userId="1ace9bdf-13b3-4049-a335-f10e3ada4ac6" providerId="ADAL" clId="{D1EF3764-5281-47D6-96FA-B16B4236989D}" dt="2023-03-08T08:44:31.475" v="3621" actId="1076"/>
          <ac:graphicFrameMkLst>
            <pc:docMk/>
            <pc:sldMk cId="993745549" sldId="293"/>
            <ac:graphicFrameMk id="17" creationId="{64438E4D-63B8-57C5-08F2-EDE32A993DB9}"/>
          </ac:graphicFrameMkLst>
        </pc:graphicFrameChg>
        <pc:graphicFrameChg chg="add del mod">
          <ac:chgData name="Laurent TOURAINE" userId="1ace9bdf-13b3-4049-a335-f10e3ada4ac6" providerId="ADAL" clId="{D1EF3764-5281-47D6-96FA-B16B4236989D}" dt="2023-03-07T13:01:15.865" v="209"/>
          <ac:graphicFrameMkLst>
            <pc:docMk/>
            <pc:sldMk cId="993745549" sldId="293"/>
            <ac:graphicFrameMk id="18" creationId="{0ADAA0DE-8D14-33F2-DBED-032B222BCE05}"/>
          </ac:graphicFrameMkLst>
        </pc:graphicFrameChg>
        <pc:graphicFrameChg chg="add del mod">
          <ac:chgData name="Laurent TOURAINE" userId="1ace9bdf-13b3-4049-a335-f10e3ada4ac6" providerId="ADAL" clId="{D1EF3764-5281-47D6-96FA-B16B4236989D}" dt="2023-03-07T13:01:44.412" v="216"/>
          <ac:graphicFrameMkLst>
            <pc:docMk/>
            <pc:sldMk cId="993745549" sldId="293"/>
            <ac:graphicFrameMk id="20" creationId="{D7E81628-543C-4DB0-49D3-09B365B42CE8}"/>
          </ac:graphicFrameMkLst>
        </pc:graphicFrameChg>
        <pc:graphicFrameChg chg="add del mod">
          <ac:chgData name="Laurent TOURAINE" userId="1ace9bdf-13b3-4049-a335-f10e3ada4ac6" providerId="ADAL" clId="{D1EF3764-5281-47D6-96FA-B16B4236989D}" dt="2023-03-07T13:02:12.168" v="228"/>
          <ac:graphicFrameMkLst>
            <pc:docMk/>
            <pc:sldMk cId="993745549" sldId="293"/>
            <ac:graphicFrameMk id="22" creationId="{56E21104-66A6-8007-13A8-3AC7520A56CD}"/>
          </ac:graphicFrameMkLst>
        </pc:graphicFrameChg>
        <pc:graphicFrameChg chg="add del mod">
          <ac:chgData name="Laurent TOURAINE" userId="1ace9bdf-13b3-4049-a335-f10e3ada4ac6" providerId="ADAL" clId="{D1EF3764-5281-47D6-96FA-B16B4236989D}" dt="2023-03-07T13:02:36.938" v="236"/>
          <ac:graphicFrameMkLst>
            <pc:docMk/>
            <pc:sldMk cId="993745549" sldId="293"/>
            <ac:graphicFrameMk id="24" creationId="{C8AF4E8A-46D6-6DB3-77D0-D0A2FF036A3E}"/>
          </ac:graphicFrameMkLst>
        </pc:graphicFrameChg>
        <pc:picChg chg="add del mod">
          <ac:chgData name="Laurent TOURAINE" userId="1ace9bdf-13b3-4049-a335-f10e3ada4ac6" providerId="ADAL" clId="{D1EF3764-5281-47D6-96FA-B16B4236989D}" dt="2023-03-07T12:51:38.247" v="140" actId="478"/>
          <ac:picMkLst>
            <pc:docMk/>
            <pc:sldMk cId="993745549" sldId="293"/>
            <ac:picMk id="3" creationId="{53534157-7C05-5D5E-B2FC-4A3FECF56F82}"/>
          </ac:picMkLst>
        </pc:picChg>
        <pc:picChg chg="add mod">
          <ac:chgData name="Laurent TOURAINE" userId="1ace9bdf-13b3-4049-a335-f10e3ada4ac6" providerId="ADAL" clId="{D1EF3764-5281-47D6-96FA-B16B4236989D}" dt="2023-03-07T22:27:03.991" v="1046" actId="14100"/>
          <ac:picMkLst>
            <pc:docMk/>
            <pc:sldMk cId="993745549" sldId="293"/>
            <ac:picMk id="3" creationId="{5DB3354F-8269-3BBE-F825-020FAE73F3AB}"/>
          </ac:picMkLst>
        </pc:picChg>
        <pc:picChg chg="add del mod">
          <ac:chgData name="Laurent TOURAINE" userId="1ace9bdf-13b3-4049-a335-f10e3ada4ac6" providerId="ADAL" clId="{D1EF3764-5281-47D6-96FA-B16B4236989D}" dt="2023-03-07T12:54:44.593" v="147" actId="478"/>
          <ac:picMkLst>
            <pc:docMk/>
            <pc:sldMk cId="993745549" sldId="293"/>
            <ac:picMk id="5" creationId="{3477EBF5-E796-155E-99A3-51DBB1FE7CCD}"/>
          </ac:picMkLst>
        </pc:picChg>
        <pc:picChg chg="add del mod">
          <ac:chgData name="Laurent TOURAINE" userId="1ace9bdf-13b3-4049-a335-f10e3ada4ac6" providerId="ADAL" clId="{D1EF3764-5281-47D6-96FA-B16B4236989D}" dt="2023-03-07T12:56:23.127" v="153" actId="478"/>
          <ac:picMkLst>
            <pc:docMk/>
            <pc:sldMk cId="993745549" sldId="293"/>
            <ac:picMk id="6" creationId="{859B7C0E-CDBB-508E-1301-F60C8AAD3778}"/>
          </ac:picMkLst>
        </pc:picChg>
        <pc:picChg chg="del">
          <ac:chgData name="Laurent TOURAINE" userId="1ace9bdf-13b3-4049-a335-f10e3ada4ac6" providerId="ADAL" clId="{D1EF3764-5281-47D6-96FA-B16B4236989D}" dt="2023-03-07T12:51:14.203" v="135" actId="478"/>
          <ac:picMkLst>
            <pc:docMk/>
            <pc:sldMk cId="993745549" sldId="293"/>
            <ac:picMk id="7" creationId="{362FAAE9-5F3A-A063-922C-947A87BA1224}"/>
          </ac:picMkLst>
        </pc:picChg>
        <pc:picChg chg="add del mod">
          <ac:chgData name="Laurent TOURAINE" userId="1ace9bdf-13b3-4049-a335-f10e3ada4ac6" providerId="ADAL" clId="{D1EF3764-5281-47D6-96FA-B16B4236989D}" dt="2023-03-07T22:23:23.919" v="1038" actId="478"/>
          <ac:picMkLst>
            <pc:docMk/>
            <pc:sldMk cId="993745549" sldId="293"/>
            <ac:picMk id="9" creationId="{E84ACA66-A6A4-4DFE-3D12-5A475A21F48C}"/>
          </ac:picMkLst>
        </pc:picChg>
        <pc:picChg chg="add del">
          <ac:chgData name="Laurent TOURAINE" userId="1ace9bdf-13b3-4049-a335-f10e3ada4ac6" providerId="ADAL" clId="{D1EF3764-5281-47D6-96FA-B16B4236989D}" dt="2023-03-07T12:56:36.562" v="159" actId="478"/>
          <ac:picMkLst>
            <pc:docMk/>
            <pc:sldMk cId="993745549" sldId="293"/>
            <ac:picMk id="15" creationId="{E7FA273C-9F09-7DC3-176F-FAA061C00697}"/>
          </ac:picMkLst>
        </pc:picChg>
        <pc:picChg chg="add del mod">
          <ac:chgData name="Laurent TOURAINE" userId="1ace9bdf-13b3-4049-a335-f10e3ada4ac6" providerId="ADAL" clId="{D1EF3764-5281-47D6-96FA-B16B4236989D}" dt="2023-03-07T12:56:56.066" v="164" actId="478"/>
          <ac:picMkLst>
            <pc:docMk/>
            <pc:sldMk cId="993745549" sldId="293"/>
            <ac:picMk id="16" creationId="{D9ABE8CE-A404-D6BA-0157-2FD624E80F0D}"/>
          </ac:picMkLst>
        </pc:picChg>
        <pc:picChg chg="add del mod">
          <ac:chgData name="Laurent TOURAINE" userId="1ace9bdf-13b3-4049-a335-f10e3ada4ac6" providerId="ADAL" clId="{D1EF3764-5281-47D6-96FA-B16B4236989D}" dt="2023-03-07T13:01:21.909" v="212" actId="478"/>
          <ac:picMkLst>
            <pc:docMk/>
            <pc:sldMk cId="993745549" sldId="293"/>
            <ac:picMk id="19" creationId="{A7D168BB-68C7-AC5F-F669-141A65C87DCD}"/>
          </ac:picMkLst>
        </pc:picChg>
        <pc:picChg chg="add del mod">
          <ac:chgData name="Laurent TOURAINE" userId="1ace9bdf-13b3-4049-a335-f10e3ada4ac6" providerId="ADAL" clId="{D1EF3764-5281-47D6-96FA-B16B4236989D}" dt="2023-03-07T13:01:55.371" v="223" actId="478"/>
          <ac:picMkLst>
            <pc:docMk/>
            <pc:sldMk cId="993745549" sldId="293"/>
            <ac:picMk id="21" creationId="{360FE933-19FD-C173-220C-79530C463B4B}"/>
          </ac:picMkLst>
        </pc:picChg>
        <pc:picChg chg="add del mod">
          <ac:chgData name="Laurent TOURAINE" userId="1ace9bdf-13b3-4049-a335-f10e3ada4ac6" providerId="ADAL" clId="{D1EF3764-5281-47D6-96FA-B16B4236989D}" dt="2023-03-07T13:02:21.844" v="232" actId="478"/>
          <ac:picMkLst>
            <pc:docMk/>
            <pc:sldMk cId="993745549" sldId="293"/>
            <ac:picMk id="23" creationId="{81659DC4-9C4A-8EB3-4F82-66B646A9A56D}"/>
          </ac:picMkLst>
        </pc:picChg>
        <pc:picChg chg="add del mod">
          <ac:chgData name="Laurent TOURAINE" userId="1ace9bdf-13b3-4049-a335-f10e3ada4ac6" providerId="ADAL" clId="{D1EF3764-5281-47D6-96FA-B16B4236989D}" dt="2023-03-07T22:26:55.601" v="1043" actId="478"/>
          <ac:picMkLst>
            <pc:docMk/>
            <pc:sldMk cId="993745549" sldId="293"/>
            <ac:picMk id="25" creationId="{27AFA383-92DD-639F-641C-4AB645C74FC8}"/>
          </ac:picMkLst>
        </pc:picChg>
      </pc:sldChg>
      <pc:sldChg chg="addSp delSp modSp add mod ord">
        <pc:chgData name="Laurent TOURAINE" userId="1ace9bdf-13b3-4049-a335-f10e3ada4ac6" providerId="ADAL" clId="{D1EF3764-5281-47D6-96FA-B16B4236989D}" dt="2023-03-08T08:43:44.858" v="3612" actId="207"/>
        <pc:sldMkLst>
          <pc:docMk/>
          <pc:sldMk cId="3207853038" sldId="294"/>
        </pc:sldMkLst>
        <pc:spChg chg="mod">
          <ac:chgData name="Laurent TOURAINE" userId="1ace9bdf-13b3-4049-a335-f10e3ada4ac6" providerId="ADAL" clId="{D1EF3764-5281-47D6-96FA-B16B4236989D}" dt="2023-03-08T06:41:39.463" v="2008" actId="20577"/>
          <ac:spMkLst>
            <pc:docMk/>
            <pc:sldMk cId="3207853038" sldId="294"/>
            <ac:spMk id="2" creationId="{9FBE1BA5-2371-E1C7-C374-C29E133E95AE}"/>
          </ac:spMkLst>
        </pc:spChg>
        <pc:graphicFrameChg chg="add mod">
          <ac:chgData name="Laurent TOURAINE" userId="1ace9bdf-13b3-4049-a335-f10e3ada4ac6" providerId="ADAL" clId="{D1EF3764-5281-47D6-96FA-B16B4236989D}" dt="2023-03-08T08:43:44.858" v="3612" actId="207"/>
          <ac:graphicFrameMkLst>
            <pc:docMk/>
            <pc:sldMk cId="3207853038" sldId="294"/>
            <ac:graphicFrameMk id="3" creationId="{834FE856-BCAA-2268-E0B2-1782C3192BEF}"/>
          </ac:graphicFrameMkLst>
        </pc:graphicFrameChg>
        <pc:graphicFrameChg chg="del">
          <ac:chgData name="Laurent TOURAINE" userId="1ace9bdf-13b3-4049-a335-f10e3ada4ac6" providerId="ADAL" clId="{D1EF3764-5281-47D6-96FA-B16B4236989D}" dt="2023-03-07T13:04:03.836" v="259" actId="478"/>
          <ac:graphicFrameMkLst>
            <pc:docMk/>
            <pc:sldMk cId="3207853038" sldId="294"/>
            <ac:graphicFrameMk id="17" creationId="{64438E4D-63B8-57C5-08F2-EDE32A993DB9}"/>
          </ac:graphicFrameMkLst>
        </pc:graphicFrameChg>
        <pc:picChg chg="del">
          <ac:chgData name="Laurent TOURAINE" userId="1ace9bdf-13b3-4049-a335-f10e3ada4ac6" providerId="ADAL" clId="{D1EF3764-5281-47D6-96FA-B16B4236989D}" dt="2023-03-07T13:04:04.590" v="260" actId="478"/>
          <ac:picMkLst>
            <pc:docMk/>
            <pc:sldMk cId="3207853038" sldId="294"/>
            <ac:picMk id="9" creationId="{E84ACA66-A6A4-4DFE-3D12-5A475A21F48C}"/>
          </ac:picMkLst>
        </pc:picChg>
        <pc:picChg chg="del">
          <ac:chgData name="Laurent TOURAINE" userId="1ace9bdf-13b3-4049-a335-f10e3ada4ac6" providerId="ADAL" clId="{D1EF3764-5281-47D6-96FA-B16B4236989D}" dt="2023-03-07T13:04:02.652" v="258" actId="478"/>
          <ac:picMkLst>
            <pc:docMk/>
            <pc:sldMk cId="3207853038" sldId="294"/>
            <ac:picMk id="25" creationId="{27AFA383-92DD-639F-641C-4AB645C74FC8}"/>
          </ac:picMkLst>
        </pc:picChg>
      </pc:sldChg>
      <pc:sldChg chg="modSp add del mod">
        <pc:chgData name="Laurent TOURAINE" userId="1ace9bdf-13b3-4049-a335-f10e3ada4ac6" providerId="ADAL" clId="{D1EF3764-5281-47D6-96FA-B16B4236989D}" dt="2023-03-07T13:05:48.051" v="301" actId="47"/>
        <pc:sldMkLst>
          <pc:docMk/>
          <pc:sldMk cId="4270609614" sldId="295"/>
        </pc:sldMkLst>
        <pc:spChg chg="mod">
          <ac:chgData name="Laurent TOURAINE" userId="1ace9bdf-13b3-4049-a335-f10e3ada4ac6" providerId="ADAL" clId="{D1EF3764-5281-47D6-96FA-B16B4236989D}" dt="2023-03-07T13:04:43.563" v="299" actId="20577"/>
          <ac:spMkLst>
            <pc:docMk/>
            <pc:sldMk cId="4270609614" sldId="295"/>
            <ac:spMk id="2" creationId="{9FBE1BA5-2371-E1C7-C374-C29E133E95AE}"/>
          </ac:spMkLst>
        </pc:spChg>
      </pc:sldChg>
      <pc:sldChg chg="addSp delSp modSp add mod">
        <pc:chgData name="Laurent TOURAINE" userId="1ace9bdf-13b3-4049-a335-f10e3ada4ac6" providerId="ADAL" clId="{D1EF3764-5281-47D6-96FA-B16B4236989D}" dt="2023-03-08T08:43:57.440" v="3617" actId="208"/>
        <pc:sldMkLst>
          <pc:docMk/>
          <pc:sldMk cId="80402240" sldId="296"/>
        </pc:sldMkLst>
        <pc:spChg chg="add mod">
          <ac:chgData name="Laurent TOURAINE" userId="1ace9bdf-13b3-4049-a335-f10e3ada4ac6" providerId="ADAL" clId="{D1EF3764-5281-47D6-96FA-B16B4236989D}" dt="2023-03-08T06:42:08.423" v="2056" actId="20577"/>
          <ac:spMkLst>
            <pc:docMk/>
            <pc:sldMk cId="80402240" sldId="296"/>
            <ac:spMk id="2" creationId="{77B40A69-F7BE-3F0C-93E7-4B1132677304}"/>
          </ac:spMkLst>
        </pc:spChg>
        <pc:spChg chg="del">
          <ac:chgData name="Laurent TOURAINE" userId="1ace9bdf-13b3-4049-a335-f10e3ada4ac6" providerId="ADAL" clId="{D1EF3764-5281-47D6-96FA-B16B4236989D}" dt="2023-03-07T13:06:00.945" v="302" actId="478"/>
          <ac:spMkLst>
            <pc:docMk/>
            <pc:sldMk cId="80402240" sldId="296"/>
            <ac:spMk id="4" creationId="{DEFB162C-DF1B-9AB1-6D34-8C7D6B7BC819}"/>
          </ac:spMkLst>
        </pc:spChg>
        <pc:spChg chg="mod">
          <ac:chgData name="Laurent TOURAINE" userId="1ace9bdf-13b3-4049-a335-f10e3ada4ac6" providerId="ADAL" clId="{D1EF3764-5281-47D6-96FA-B16B4236989D}" dt="2023-03-08T08:43:57.440" v="3617" actId="208"/>
          <ac:spMkLst>
            <pc:docMk/>
            <pc:sldMk cId="80402240" sldId="296"/>
            <ac:spMk id="5" creationId="{C34C34E9-D978-37BC-F280-52400331DCAD}"/>
          </ac:spMkLst>
        </pc:spChg>
        <pc:graphicFrameChg chg="mod">
          <ac:chgData name="Laurent TOURAINE" userId="1ace9bdf-13b3-4049-a335-f10e3ada4ac6" providerId="ADAL" clId="{D1EF3764-5281-47D6-96FA-B16B4236989D}" dt="2023-03-07T13:06:43.453" v="334" actId="1076"/>
          <ac:graphicFrameMkLst>
            <pc:docMk/>
            <pc:sldMk cId="80402240" sldId="296"/>
            <ac:graphicFrameMk id="6" creationId="{CE39A0AE-D86C-B2AE-85C0-121A35DD1892}"/>
          </ac:graphicFrameMkLst>
        </pc:graphicFrameChg>
      </pc:sldChg>
      <pc:sldChg chg="new del ord">
        <pc:chgData name="Laurent TOURAINE" userId="1ace9bdf-13b3-4049-a335-f10e3ada4ac6" providerId="ADAL" clId="{D1EF3764-5281-47D6-96FA-B16B4236989D}" dt="2023-03-07T22:19:31.874" v="1028" actId="47"/>
        <pc:sldMkLst>
          <pc:docMk/>
          <pc:sldMk cId="3114034746" sldId="297"/>
        </pc:sldMkLst>
      </pc:sldChg>
      <pc:sldChg chg="delSp modSp add mod ord delCm">
        <pc:chgData name="Laurent TOURAINE" userId="1ace9bdf-13b3-4049-a335-f10e3ada4ac6" providerId="ADAL" clId="{D1EF3764-5281-47D6-96FA-B16B4236989D}" dt="2023-03-07T22:19:56.113" v="1034"/>
        <pc:sldMkLst>
          <pc:docMk/>
          <pc:sldMk cId="2640074408" sldId="298"/>
        </pc:sldMkLst>
        <pc:spChg chg="mod">
          <ac:chgData name="Laurent TOURAINE" userId="1ace9bdf-13b3-4049-a335-f10e3ada4ac6" providerId="ADAL" clId="{D1EF3764-5281-47D6-96FA-B16B4236989D}" dt="2023-03-07T22:19:44.055" v="1031" actId="20577"/>
          <ac:spMkLst>
            <pc:docMk/>
            <pc:sldMk cId="2640074408" sldId="298"/>
            <ac:spMk id="2" creationId="{9FBE1BA5-2371-E1C7-C374-C29E133E95AE}"/>
          </ac:spMkLst>
        </pc:spChg>
        <pc:graphicFrameChg chg="del">
          <ac:chgData name="Laurent TOURAINE" userId="1ace9bdf-13b3-4049-a335-f10e3ada4ac6" providerId="ADAL" clId="{D1EF3764-5281-47D6-96FA-B16B4236989D}" dt="2023-03-07T22:19:51.093" v="1033" actId="478"/>
          <ac:graphicFrameMkLst>
            <pc:docMk/>
            <pc:sldMk cId="2640074408" sldId="298"/>
            <ac:graphicFrameMk id="7" creationId="{BDC38F0C-C953-583D-E7C2-DAE6269A8489}"/>
          </ac:graphicFrameMkLst>
        </pc:graphicFrameChg>
        <pc:picChg chg="del">
          <ac:chgData name="Laurent TOURAINE" userId="1ace9bdf-13b3-4049-a335-f10e3ada4ac6" providerId="ADAL" clId="{D1EF3764-5281-47D6-96FA-B16B4236989D}" dt="2023-03-07T22:19:45.059" v="1032" actId="478"/>
          <ac:picMkLst>
            <pc:docMk/>
            <pc:sldMk cId="2640074408" sldId="298"/>
            <ac:picMk id="5" creationId="{2A5279B0-91E9-8188-297A-7C78E3019158}"/>
          </ac:picMkLst>
        </pc:picChg>
      </pc:sldChg>
      <pc:sldChg chg="addSp delSp modSp new mod modClrScheme chgLayout">
        <pc:chgData name="Laurent TOURAINE" userId="1ace9bdf-13b3-4049-a335-f10e3ada4ac6" providerId="ADAL" clId="{D1EF3764-5281-47D6-96FA-B16B4236989D}" dt="2023-03-07T23:01:22.655" v="1275" actId="207"/>
        <pc:sldMkLst>
          <pc:docMk/>
          <pc:sldMk cId="541188105" sldId="299"/>
        </pc:sldMkLst>
        <pc:spChg chg="del mod ord">
          <ac:chgData name="Laurent TOURAINE" userId="1ace9bdf-13b3-4049-a335-f10e3ada4ac6" providerId="ADAL" clId="{D1EF3764-5281-47D6-96FA-B16B4236989D}" dt="2023-03-07T22:46:54.713" v="1055" actId="700"/>
          <ac:spMkLst>
            <pc:docMk/>
            <pc:sldMk cId="541188105" sldId="299"/>
            <ac:spMk id="2" creationId="{AEB22934-A47C-F3C9-4311-86E4E5FB47AB}"/>
          </ac:spMkLst>
        </pc:spChg>
        <pc:spChg chg="del mod ord">
          <ac:chgData name="Laurent TOURAINE" userId="1ace9bdf-13b3-4049-a335-f10e3ada4ac6" providerId="ADAL" clId="{D1EF3764-5281-47D6-96FA-B16B4236989D}" dt="2023-03-07T22:46:54.713" v="1055" actId="700"/>
          <ac:spMkLst>
            <pc:docMk/>
            <pc:sldMk cId="541188105" sldId="299"/>
            <ac:spMk id="3" creationId="{5108E985-E285-93D4-7CDB-0BE50BDF961C}"/>
          </ac:spMkLst>
        </pc:spChg>
        <pc:spChg chg="add del mod ord">
          <ac:chgData name="Laurent TOURAINE" userId="1ace9bdf-13b3-4049-a335-f10e3ada4ac6" providerId="ADAL" clId="{D1EF3764-5281-47D6-96FA-B16B4236989D}" dt="2023-03-07T22:47:06.496" v="1056" actId="478"/>
          <ac:spMkLst>
            <pc:docMk/>
            <pc:sldMk cId="541188105" sldId="299"/>
            <ac:spMk id="4" creationId="{B6230980-C769-9966-8F59-AECF0FD71D0D}"/>
          </ac:spMkLst>
        </pc:spChg>
        <pc:spChg chg="add del mod ord">
          <ac:chgData name="Laurent TOURAINE" userId="1ace9bdf-13b3-4049-a335-f10e3ada4ac6" providerId="ADAL" clId="{D1EF3764-5281-47D6-96FA-B16B4236989D}" dt="2023-03-07T22:49:02.728" v="1097" actId="478"/>
          <ac:spMkLst>
            <pc:docMk/>
            <pc:sldMk cId="541188105" sldId="299"/>
            <ac:spMk id="5" creationId="{13D8732B-E32B-CD3E-6399-106571F30733}"/>
          </ac:spMkLst>
        </pc:spChg>
        <pc:spChg chg="add del mod ord">
          <ac:chgData name="Laurent TOURAINE" userId="1ace9bdf-13b3-4049-a335-f10e3ada4ac6" providerId="ADAL" clId="{D1EF3764-5281-47D6-96FA-B16B4236989D}" dt="2023-03-07T22:49:04.417" v="1098" actId="478"/>
          <ac:spMkLst>
            <pc:docMk/>
            <pc:sldMk cId="541188105" sldId="299"/>
            <ac:spMk id="6" creationId="{EB445A9C-F2C4-951C-9024-5FB156A05223}"/>
          </ac:spMkLst>
        </pc:spChg>
        <pc:spChg chg="add mod">
          <ac:chgData name="Laurent TOURAINE" userId="1ace9bdf-13b3-4049-a335-f10e3ada4ac6" providerId="ADAL" clId="{D1EF3764-5281-47D6-96FA-B16B4236989D}" dt="2023-03-07T22:50:16.468" v="1123" actId="14100"/>
          <ac:spMkLst>
            <pc:docMk/>
            <pc:sldMk cId="541188105" sldId="299"/>
            <ac:spMk id="7" creationId="{FCE6BC34-443B-B814-3E14-E9A1649C987F}"/>
          </ac:spMkLst>
        </pc:spChg>
        <pc:spChg chg="add mod">
          <ac:chgData name="Laurent TOURAINE" userId="1ace9bdf-13b3-4049-a335-f10e3ada4ac6" providerId="ADAL" clId="{D1EF3764-5281-47D6-96FA-B16B4236989D}" dt="2023-03-07T22:54:30.596" v="1172" actId="1076"/>
          <ac:spMkLst>
            <pc:docMk/>
            <pc:sldMk cId="541188105" sldId="299"/>
            <ac:spMk id="11" creationId="{D98F39AE-87B2-C352-7A34-23CEEDD1934B}"/>
          </ac:spMkLst>
        </pc:spChg>
        <pc:spChg chg="add mod">
          <ac:chgData name="Laurent TOURAINE" userId="1ace9bdf-13b3-4049-a335-f10e3ada4ac6" providerId="ADAL" clId="{D1EF3764-5281-47D6-96FA-B16B4236989D}" dt="2023-03-07T22:55:00.691" v="1185" actId="207"/>
          <ac:spMkLst>
            <pc:docMk/>
            <pc:sldMk cId="541188105" sldId="299"/>
            <ac:spMk id="12" creationId="{F12A1324-D1D9-5FC7-5957-43835D56A6B1}"/>
          </ac:spMkLst>
        </pc:spChg>
        <pc:spChg chg="add mod">
          <ac:chgData name="Laurent TOURAINE" userId="1ace9bdf-13b3-4049-a335-f10e3ada4ac6" providerId="ADAL" clId="{D1EF3764-5281-47D6-96FA-B16B4236989D}" dt="2023-03-07T22:55:21.302" v="1193" actId="207"/>
          <ac:spMkLst>
            <pc:docMk/>
            <pc:sldMk cId="541188105" sldId="299"/>
            <ac:spMk id="13" creationId="{22F4A6DF-0901-07B0-36CA-F3E021DD93E9}"/>
          </ac:spMkLst>
        </pc:spChg>
        <pc:spChg chg="add mod">
          <ac:chgData name="Laurent TOURAINE" userId="1ace9bdf-13b3-4049-a335-f10e3ada4ac6" providerId="ADAL" clId="{D1EF3764-5281-47D6-96FA-B16B4236989D}" dt="2023-03-07T22:55:48.925" v="1200" actId="207"/>
          <ac:spMkLst>
            <pc:docMk/>
            <pc:sldMk cId="541188105" sldId="299"/>
            <ac:spMk id="14" creationId="{4D5EEE9C-E7F8-D3B4-ACDA-5C833EF2A872}"/>
          </ac:spMkLst>
        </pc:spChg>
        <pc:spChg chg="add mod">
          <ac:chgData name="Laurent TOURAINE" userId="1ace9bdf-13b3-4049-a335-f10e3ada4ac6" providerId="ADAL" clId="{D1EF3764-5281-47D6-96FA-B16B4236989D}" dt="2023-03-07T22:57:41.821" v="1223" actId="207"/>
          <ac:spMkLst>
            <pc:docMk/>
            <pc:sldMk cId="541188105" sldId="299"/>
            <ac:spMk id="19" creationId="{E6D677FA-82BA-ED21-579C-F77CF9DD7FB9}"/>
          </ac:spMkLst>
        </pc:spChg>
        <pc:spChg chg="add mod">
          <ac:chgData name="Laurent TOURAINE" userId="1ace9bdf-13b3-4049-a335-f10e3ada4ac6" providerId="ADAL" clId="{D1EF3764-5281-47D6-96FA-B16B4236989D}" dt="2023-03-07T22:57:35.358" v="1222" actId="207"/>
          <ac:spMkLst>
            <pc:docMk/>
            <pc:sldMk cId="541188105" sldId="299"/>
            <ac:spMk id="20" creationId="{CB6A4EA2-99EE-121C-9AC2-887F3EEA2053}"/>
          </ac:spMkLst>
        </pc:spChg>
        <pc:spChg chg="add mod">
          <ac:chgData name="Laurent TOURAINE" userId="1ace9bdf-13b3-4049-a335-f10e3ada4ac6" providerId="ADAL" clId="{D1EF3764-5281-47D6-96FA-B16B4236989D}" dt="2023-03-07T22:58:24.098" v="1230" actId="20577"/>
          <ac:spMkLst>
            <pc:docMk/>
            <pc:sldMk cId="541188105" sldId="299"/>
            <ac:spMk id="21" creationId="{B62175DB-23BA-4B27-7D13-DB4144FCA060}"/>
          </ac:spMkLst>
        </pc:spChg>
        <pc:spChg chg="add mod">
          <ac:chgData name="Laurent TOURAINE" userId="1ace9bdf-13b3-4049-a335-f10e3ada4ac6" providerId="ADAL" clId="{D1EF3764-5281-47D6-96FA-B16B4236989D}" dt="2023-03-07T23:00:07.923" v="1249" actId="20577"/>
          <ac:spMkLst>
            <pc:docMk/>
            <pc:sldMk cId="541188105" sldId="299"/>
            <ac:spMk id="22" creationId="{EBE34AEA-3A21-0C4A-6909-F94129A0AB08}"/>
          </ac:spMkLst>
        </pc:spChg>
        <pc:spChg chg="add mod">
          <ac:chgData name="Laurent TOURAINE" userId="1ace9bdf-13b3-4049-a335-f10e3ada4ac6" providerId="ADAL" clId="{D1EF3764-5281-47D6-96FA-B16B4236989D}" dt="2023-03-07T23:00:04.657" v="1248" actId="20577"/>
          <ac:spMkLst>
            <pc:docMk/>
            <pc:sldMk cId="541188105" sldId="299"/>
            <ac:spMk id="23" creationId="{230746FC-C066-C6EA-F352-32D9CFC58EEA}"/>
          </ac:spMkLst>
        </pc:spChg>
        <pc:spChg chg="add mod">
          <ac:chgData name="Laurent TOURAINE" userId="1ace9bdf-13b3-4049-a335-f10e3ada4ac6" providerId="ADAL" clId="{D1EF3764-5281-47D6-96FA-B16B4236989D}" dt="2023-03-07T23:00:29.005" v="1256" actId="207"/>
          <ac:spMkLst>
            <pc:docMk/>
            <pc:sldMk cId="541188105" sldId="299"/>
            <ac:spMk id="24" creationId="{879A1030-70DB-8160-083A-9F13736B6924}"/>
          </ac:spMkLst>
        </pc:spChg>
        <pc:spChg chg="add mod">
          <ac:chgData name="Laurent TOURAINE" userId="1ace9bdf-13b3-4049-a335-f10e3ada4ac6" providerId="ADAL" clId="{D1EF3764-5281-47D6-96FA-B16B4236989D}" dt="2023-03-07T23:00:58.291" v="1265" actId="207"/>
          <ac:spMkLst>
            <pc:docMk/>
            <pc:sldMk cId="541188105" sldId="299"/>
            <ac:spMk id="25" creationId="{6DB43063-B0A7-DF41-6EF0-718A81F60BDA}"/>
          </ac:spMkLst>
        </pc:spChg>
        <pc:spChg chg="add mod">
          <ac:chgData name="Laurent TOURAINE" userId="1ace9bdf-13b3-4049-a335-f10e3ada4ac6" providerId="ADAL" clId="{D1EF3764-5281-47D6-96FA-B16B4236989D}" dt="2023-03-07T23:01:22.655" v="1275" actId="207"/>
          <ac:spMkLst>
            <pc:docMk/>
            <pc:sldMk cId="541188105" sldId="299"/>
            <ac:spMk id="26" creationId="{82FF8F16-5227-2FA3-3C86-0424A4FBAD28}"/>
          </ac:spMkLst>
        </pc:spChg>
        <pc:graphicFrameChg chg="add mod">
          <ac:chgData name="Laurent TOURAINE" userId="1ace9bdf-13b3-4049-a335-f10e3ada4ac6" providerId="ADAL" clId="{D1EF3764-5281-47D6-96FA-B16B4236989D}" dt="2023-03-07T22:57:13.494" v="1215"/>
          <ac:graphicFrameMkLst>
            <pc:docMk/>
            <pc:sldMk cId="541188105" sldId="299"/>
            <ac:graphicFrameMk id="9" creationId="{E699A7F3-A0A9-4821-AAEB-B16FACC3228D}"/>
          </ac:graphicFrameMkLst>
        </pc:graphicFrameChg>
        <pc:graphicFrameChg chg="add mod">
          <ac:chgData name="Laurent TOURAINE" userId="1ace9bdf-13b3-4049-a335-f10e3ada4ac6" providerId="ADAL" clId="{D1EF3764-5281-47D6-96FA-B16B4236989D}" dt="2023-03-07T23:01:01.926" v="1266"/>
          <ac:graphicFrameMkLst>
            <pc:docMk/>
            <pc:sldMk cId="541188105" sldId="299"/>
            <ac:graphicFrameMk id="10" creationId="{10B619F4-FFC2-456E-BEE9-2D845486AB93}"/>
          </ac:graphicFrameMkLst>
        </pc:graphicFrameChg>
        <pc:picChg chg="add del mod">
          <ac:chgData name="Laurent TOURAINE" userId="1ace9bdf-13b3-4049-a335-f10e3ada4ac6" providerId="ADAL" clId="{D1EF3764-5281-47D6-96FA-B16B4236989D}" dt="2023-03-07T22:48:56.517" v="1094"/>
          <ac:picMkLst>
            <pc:docMk/>
            <pc:sldMk cId="541188105" sldId="299"/>
            <ac:picMk id="8" creationId="{12C399F5-7DBF-8E1D-1FE4-771EE979C708}"/>
          </ac:picMkLst>
        </pc:picChg>
        <pc:cxnChg chg="add mod">
          <ac:chgData name="Laurent TOURAINE" userId="1ace9bdf-13b3-4049-a335-f10e3ada4ac6" providerId="ADAL" clId="{D1EF3764-5281-47D6-96FA-B16B4236989D}" dt="2023-03-07T22:56:10.302" v="1203" actId="13822"/>
          <ac:cxnSpMkLst>
            <pc:docMk/>
            <pc:sldMk cId="541188105" sldId="299"/>
            <ac:cxnSpMk id="16" creationId="{D8ECB9B4-E238-DB46-CCF3-72874E1DB893}"/>
          </ac:cxnSpMkLst>
        </pc:cxnChg>
        <pc:cxnChg chg="add mod">
          <ac:chgData name="Laurent TOURAINE" userId="1ace9bdf-13b3-4049-a335-f10e3ada4ac6" providerId="ADAL" clId="{D1EF3764-5281-47D6-96FA-B16B4236989D}" dt="2023-03-07T22:56:13.819" v="1204" actId="13822"/>
          <ac:cxnSpMkLst>
            <pc:docMk/>
            <pc:sldMk cId="541188105" sldId="299"/>
            <ac:cxnSpMk id="18" creationId="{415D6D31-C28D-1932-2E60-6A83D7906F3A}"/>
          </ac:cxnSpMkLst>
        </pc:cxnChg>
      </pc:sldChg>
      <pc:sldChg chg="addSp delSp modSp add mod">
        <pc:chgData name="Laurent TOURAINE" userId="1ace9bdf-13b3-4049-a335-f10e3ada4ac6" providerId="ADAL" clId="{D1EF3764-5281-47D6-96FA-B16B4236989D}" dt="2023-03-08T14:47:10.697" v="5190" actId="14100"/>
        <pc:sldMkLst>
          <pc:docMk/>
          <pc:sldMk cId="917707470" sldId="300"/>
        </pc:sldMkLst>
        <pc:spChg chg="add mod">
          <ac:chgData name="Laurent TOURAINE" userId="1ace9bdf-13b3-4049-a335-f10e3ada4ac6" providerId="ADAL" clId="{D1EF3764-5281-47D6-96FA-B16B4236989D}" dt="2023-03-08T14:40:50.138" v="5064" actId="14100"/>
          <ac:spMkLst>
            <pc:docMk/>
            <pc:sldMk cId="917707470" sldId="300"/>
            <ac:spMk id="4" creationId="{3F51826F-21FA-9593-232D-B673861E44F1}"/>
          </ac:spMkLst>
        </pc:spChg>
        <pc:spChg chg="add mod">
          <ac:chgData name="Laurent TOURAINE" userId="1ace9bdf-13b3-4049-a335-f10e3ada4ac6" providerId="ADAL" clId="{D1EF3764-5281-47D6-96FA-B16B4236989D}" dt="2023-03-08T14:47:10.697" v="5190" actId="14100"/>
          <ac:spMkLst>
            <pc:docMk/>
            <pc:sldMk cId="917707470" sldId="300"/>
            <ac:spMk id="5" creationId="{3F51826F-21FA-9593-232D-B673861E44F1}"/>
          </ac:spMkLst>
        </pc:spChg>
        <pc:spChg chg="add mod">
          <ac:chgData name="Laurent TOURAINE" userId="1ace9bdf-13b3-4049-a335-f10e3ada4ac6" providerId="ADAL" clId="{D1EF3764-5281-47D6-96FA-B16B4236989D}" dt="2023-03-08T14:46:13.673" v="5164" actId="1076"/>
          <ac:spMkLst>
            <pc:docMk/>
            <pc:sldMk cId="917707470" sldId="300"/>
            <ac:spMk id="6" creationId="{3F51826F-21FA-9593-232D-B673861E44F1}"/>
          </ac:spMkLst>
        </pc:spChg>
        <pc:spChg chg="mod">
          <ac:chgData name="Laurent TOURAINE" userId="1ace9bdf-13b3-4049-a335-f10e3ada4ac6" providerId="ADAL" clId="{D1EF3764-5281-47D6-96FA-B16B4236989D}" dt="2023-03-07T23:07:25.130" v="1291" actId="20577"/>
          <ac:spMkLst>
            <pc:docMk/>
            <pc:sldMk cId="917707470" sldId="300"/>
            <ac:spMk id="7" creationId="{FCE6BC34-443B-B814-3E14-E9A1649C987F}"/>
          </ac:spMkLst>
        </pc:spChg>
        <pc:spChg chg="add mod">
          <ac:chgData name="Laurent TOURAINE" userId="1ace9bdf-13b3-4049-a335-f10e3ada4ac6" providerId="ADAL" clId="{D1EF3764-5281-47D6-96FA-B16B4236989D}" dt="2023-03-08T14:46:00.265" v="5161" actId="1076"/>
          <ac:spMkLst>
            <pc:docMk/>
            <pc:sldMk cId="917707470" sldId="300"/>
            <ac:spMk id="8" creationId="{3F51826F-21FA-9593-232D-B673861E44F1}"/>
          </ac:spMkLst>
        </pc:spChg>
        <pc:spChg chg="del">
          <ac:chgData name="Laurent TOURAINE" userId="1ace9bdf-13b3-4049-a335-f10e3ada4ac6" providerId="ADAL" clId="{D1EF3764-5281-47D6-96FA-B16B4236989D}" dt="2023-03-07T23:07:52.617" v="1308" actId="478"/>
          <ac:spMkLst>
            <pc:docMk/>
            <pc:sldMk cId="917707470" sldId="300"/>
            <ac:spMk id="11" creationId="{D98F39AE-87B2-C352-7A34-23CEEDD1934B}"/>
          </ac:spMkLst>
        </pc:spChg>
        <pc:spChg chg="del">
          <ac:chgData name="Laurent TOURAINE" userId="1ace9bdf-13b3-4049-a335-f10e3ada4ac6" providerId="ADAL" clId="{D1EF3764-5281-47D6-96FA-B16B4236989D}" dt="2023-03-07T23:07:51.719" v="1307" actId="478"/>
          <ac:spMkLst>
            <pc:docMk/>
            <pc:sldMk cId="917707470" sldId="300"/>
            <ac:spMk id="12" creationId="{F12A1324-D1D9-5FC7-5957-43835D56A6B1}"/>
          </ac:spMkLst>
        </pc:spChg>
        <pc:spChg chg="del">
          <ac:chgData name="Laurent TOURAINE" userId="1ace9bdf-13b3-4049-a335-f10e3ada4ac6" providerId="ADAL" clId="{D1EF3764-5281-47D6-96FA-B16B4236989D}" dt="2023-03-07T23:07:49.601" v="1305" actId="478"/>
          <ac:spMkLst>
            <pc:docMk/>
            <pc:sldMk cId="917707470" sldId="300"/>
            <ac:spMk id="13" creationId="{22F4A6DF-0901-07B0-36CA-F3E021DD93E9}"/>
          </ac:spMkLst>
        </pc:spChg>
        <pc:spChg chg="del mod">
          <ac:chgData name="Laurent TOURAINE" userId="1ace9bdf-13b3-4049-a335-f10e3ada4ac6" providerId="ADAL" clId="{D1EF3764-5281-47D6-96FA-B16B4236989D}" dt="2023-03-07T23:07:50.316" v="1306" actId="478"/>
          <ac:spMkLst>
            <pc:docMk/>
            <pc:sldMk cId="917707470" sldId="300"/>
            <ac:spMk id="14" creationId="{4D5EEE9C-E7F8-D3B4-ACDA-5C833EF2A872}"/>
          </ac:spMkLst>
        </pc:spChg>
        <pc:spChg chg="add mod">
          <ac:chgData name="Laurent TOURAINE" userId="1ace9bdf-13b3-4049-a335-f10e3ada4ac6" providerId="ADAL" clId="{D1EF3764-5281-47D6-96FA-B16B4236989D}" dt="2023-03-08T14:46:07.345" v="5163" actId="14100"/>
          <ac:spMkLst>
            <pc:docMk/>
            <pc:sldMk cId="917707470" sldId="300"/>
            <ac:spMk id="15" creationId="{3F51826F-21FA-9593-232D-B673861E44F1}"/>
          </ac:spMkLst>
        </pc:spChg>
        <pc:spChg chg="add mod">
          <ac:chgData name="Laurent TOURAINE" userId="1ace9bdf-13b3-4049-a335-f10e3ada4ac6" providerId="ADAL" clId="{D1EF3764-5281-47D6-96FA-B16B4236989D}" dt="2023-03-08T14:43:51.058" v="5124" actId="1076"/>
          <ac:spMkLst>
            <pc:docMk/>
            <pc:sldMk cId="917707470" sldId="300"/>
            <ac:spMk id="16" creationId="{398249D5-525D-F075-0657-A3D906CA471A}"/>
          </ac:spMkLst>
        </pc:spChg>
        <pc:spChg chg="add mod">
          <ac:chgData name="Laurent TOURAINE" userId="1ace9bdf-13b3-4049-a335-f10e3ada4ac6" providerId="ADAL" clId="{D1EF3764-5281-47D6-96FA-B16B4236989D}" dt="2023-03-08T14:39:21.489" v="5035" actId="207"/>
          <ac:spMkLst>
            <pc:docMk/>
            <pc:sldMk cId="917707470" sldId="300"/>
            <ac:spMk id="17" creationId="{3F51826F-21FA-9593-232D-B673861E44F1}"/>
          </ac:spMkLst>
        </pc:spChg>
        <pc:spChg chg="add mod">
          <ac:chgData name="Laurent TOURAINE" userId="1ace9bdf-13b3-4049-a335-f10e3ada4ac6" providerId="ADAL" clId="{D1EF3764-5281-47D6-96FA-B16B4236989D}" dt="2023-03-08T14:43:53.225" v="5125" actId="1076"/>
          <ac:spMkLst>
            <pc:docMk/>
            <pc:sldMk cId="917707470" sldId="300"/>
            <ac:spMk id="18" creationId="{F91B26F0-1F44-B24C-66F2-0889ACA91E19}"/>
          </ac:spMkLst>
        </pc:spChg>
        <pc:spChg chg="del">
          <ac:chgData name="Laurent TOURAINE" userId="1ace9bdf-13b3-4049-a335-f10e3ada4ac6" providerId="ADAL" clId="{D1EF3764-5281-47D6-96FA-B16B4236989D}" dt="2023-03-07T23:07:53.761" v="1309" actId="478"/>
          <ac:spMkLst>
            <pc:docMk/>
            <pc:sldMk cId="917707470" sldId="300"/>
            <ac:spMk id="19" creationId="{E6D677FA-82BA-ED21-579C-F77CF9DD7FB9}"/>
          </ac:spMkLst>
        </pc:spChg>
        <pc:spChg chg="del mod">
          <ac:chgData name="Laurent TOURAINE" userId="1ace9bdf-13b3-4049-a335-f10e3ada4ac6" providerId="ADAL" clId="{D1EF3764-5281-47D6-96FA-B16B4236989D}" dt="2023-03-07T23:12:03.030" v="1384" actId="478"/>
          <ac:spMkLst>
            <pc:docMk/>
            <pc:sldMk cId="917707470" sldId="300"/>
            <ac:spMk id="20" creationId="{CB6A4EA2-99EE-121C-9AC2-887F3EEA2053}"/>
          </ac:spMkLst>
        </pc:spChg>
        <pc:spChg chg="del">
          <ac:chgData name="Laurent TOURAINE" userId="1ace9bdf-13b3-4049-a335-f10e3ada4ac6" providerId="ADAL" clId="{D1EF3764-5281-47D6-96FA-B16B4236989D}" dt="2023-03-07T23:07:41.582" v="1296" actId="478"/>
          <ac:spMkLst>
            <pc:docMk/>
            <pc:sldMk cId="917707470" sldId="300"/>
            <ac:spMk id="21" creationId="{B62175DB-23BA-4B27-7D13-DB4144FCA060}"/>
          </ac:spMkLst>
        </pc:spChg>
        <pc:spChg chg="del mod">
          <ac:chgData name="Laurent TOURAINE" userId="1ace9bdf-13b3-4049-a335-f10e3ada4ac6" providerId="ADAL" clId="{D1EF3764-5281-47D6-96FA-B16B4236989D}" dt="2023-03-07T23:07:45.441" v="1301" actId="478"/>
          <ac:spMkLst>
            <pc:docMk/>
            <pc:sldMk cId="917707470" sldId="300"/>
            <ac:spMk id="22" creationId="{EBE34AEA-3A21-0C4A-6909-F94129A0AB08}"/>
          </ac:spMkLst>
        </pc:spChg>
        <pc:spChg chg="del">
          <ac:chgData name="Laurent TOURAINE" userId="1ace9bdf-13b3-4049-a335-f10e3ada4ac6" providerId="ADAL" clId="{D1EF3764-5281-47D6-96FA-B16B4236989D}" dt="2023-03-07T23:07:43.337" v="1298" actId="478"/>
          <ac:spMkLst>
            <pc:docMk/>
            <pc:sldMk cId="917707470" sldId="300"/>
            <ac:spMk id="23" creationId="{230746FC-C066-C6EA-F352-32D9CFC58EEA}"/>
          </ac:spMkLst>
        </pc:spChg>
        <pc:spChg chg="del">
          <ac:chgData name="Laurent TOURAINE" userId="1ace9bdf-13b3-4049-a335-f10e3ada4ac6" providerId="ADAL" clId="{D1EF3764-5281-47D6-96FA-B16B4236989D}" dt="2023-03-07T23:07:44.647" v="1300" actId="478"/>
          <ac:spMkLst>
            <pc:docMk/>
            <pc:sldMk cId="917707470" sldId="300"/>
            <ac:spMk id="24" creationId="{879A1030-70DB-8160-083A-9F13736B6924}"/>
          </ac:spMkLst>
        </pc:spChg>
        <pc:spChg chg="del">
          <ac:chgData name="Laurent TOURAINE" userId="1ace9bdf-13b3-4049-a335-f10e3ada4ac6" providerId="ADAL" clId="{D1EF3764-5281-47D6-96FA-B16B4236989D}" dt="2023-03-07T23:07:39.352" v="1294" actId="478"/>
          <ac:spMkLst>
            <pc:docMk/>
            <pc:sldMk cId="917707470" sldId="300"/>
            <ac:spMk id="25" creationId="{6DB43063-B0A7-DF41-6EF0-718A81F60BDA}"/>
          </ac:spMkLst>
        </pc:spChg>
        <pc:spChg chg="del mod">
          <ac:chgData name="Laurent TOURAINE" userId="1ace9bdf-13b3-4049-a335-f10e3ada4ac6" providerId="ADAL" clId="{D1EF3764-5281-47D6-96FA-B16B4236989D}" dt="2023-03-07T23:07:42.540" v="1297" actId="478"/>
          <ac:spMkLst>
            <pc:docMk/>
            <pc:sldMk cId="917707470" sldId="300"/>
            <ac:spMk id="26" creationId="{82FF8F16-5227-2FA3-3C86-0424A4FBAD28}"/>
          </ac:spMkLst>
        </pc:spChg>
        <pc:spChg chg="add mod">
          <ac:chgData name="Laurent TOURAINE" userId="1ace9bdf-13b3-4049-a335-f10e3ada4ac6" providerId="ADAL" clId="{D1EF3764-5281-47D6-96FA-B16B4236989D}" dt="2023-03-08T14:38:57.835" v="5031" actId="1076"/>
          <ac:spMkLst>
            <pc:docMk/>
            <pc:sldMk cId="917707470" sldId="300"/>
            <ac:spMk id="27" creationId="{3F51826F-21FA-9593-232D-B673861E44F1}"/>
          </ac:spMkLst>
        </pc:spChg>
        <pc:spChg chg="add mod">
          <ac:chgData name="Laurent TOURAINE" userId="1ace9bdf-13b3-4049-a335-f10e3ada4ac6" providerId="ADAL" clId="{D1EF3764-5281-47D6-96FA-B16B4236989D}" dt="2023-03-08T14:39:02.490" v="5033" actId="1076"/>
          <ac:spMkLst>
            <pc:docMk/>
            <pc:sldMk cId="917707470" sldId="300"/>
            <ac:spMk id="28" creationId="{3F51826F-21FA-9593-232D-B673861E44F1}"/>
          </ac:spMkLst>
        </pc:spChg>
        <pc:spChg chg="add mod">
          <ac:chgData name="Laurent TOURAINE" userId="1ace9bdf-13b3-4049-a335-f10e3ada4ac6" providerId="ADAL" clId="{D1EF3764-5281-47D6-96FA-B16B4236989D}" dt="2023-03-08T14:40:38.714" v="5060" actId="1076"/>
          <ac:spMkLst>
            <pc:docMk/>
            <pc:sldMk cId="917707470" sldId="300"/>
            <ac:spMk id="29" creationId="{68903212-F304-6DAB-6BED-07970F55D756}"/>
          </ac:spMkLst>
        </pc:spChg>
        <pc:graphicFrameChg chg="add mod">
          <ac:chgData name="Laurent TOURAINE" userId="1ace9bdf-13b3-4049-a335-f10e3ada4ac6" providerId="ADAL" clId="{D1EF3764-5281-47D6-96FA-B16B4236989D}" dt="2023-03-08T14:44:05.707" v="5128" actId="403"/>
          <ac:graphicFrameMkLst>
            <pc:docMk/>
            <pc:sldMk cId="917707470" sldId="300"/>
            <ac:graphicFrameMk id="2" creationId="{88DD7EA1-CF93-492F-9005-1DC4579035D1}"/>
          </ac:graphicFrameMkLst>
        </pc:graphicFrameChg>
        <pc:graphicFrameChg chg="add mod">
          <ac:chgData name="Laurent TOURAINE" userId="1ace9bdf-13b3-4049-a335-f10e3ada4ac6" providerId="ADAL" clId="{D1EF3764-5281-47D6-96FA-B16B4236989D}" dt="2023-03-08T14:47:05.538" v="5188" actId="403"/>
          <ac:graphicFrameMkLst>
            <pc:docMk/>
            <pc:sldMk cId="917707470" sldId="300"/>
            <ac:graphicFrameMk id="3" creationId="{2C63F95D-6956-4987-B820-9F387E512AD8}"/>
          </ac:graphicFrameMkLst>
        </pc:graphicFrameChg>
        <pc:graphicFrameChg chg="del">
          <ac:chgData name="Laurent TOURAINE" userId="1ace9bdf-13b3-4049-a335-f10e3ada4ac6" providerId="ADAL" clId="{D1EF3764-5281-47D6-96FA-B16B4236989D}" dt="2023-03-07T23:07:34.755" v="1292" actId="478"/>
          <ac:graphicFrameMkLst>
            <pc:docMk/>
            <pc:sldMk cId="917707470" sldId="300"/>
            <ac:graphicFrameMk id="9" creationId="{E699A7F3-A0A9-4821-AAEB-B16FACC3228D}"/>
          </ac:graphicFrameMkLst>
        </pc:graphicFrameChg>
        <pc:graphicFrameChg chg="del">
          <ac:chgData name="Laurent TOURAINE" userId="1ace9bdf-13b3-4049-a335-f10e3ada4ac6" providerId="ADAL" clId="{D1EF3764-5281-47D6-96FA-B16B4236989D}" dt="2023-03-07T23:07:38.303" v="1293" actId="478"/>
          <ac:graphicFrameMkLst>
            <pc:docMk/>
            <pc:sldMk cId="917707470" sldId="300"/>
            <ac:graphicFrameMk id="10" creationId="{10B619F4-FFC2-456E-BEE9-2D845486AB93}"/>
          </ac:graphicFrameMkLst>
        </pc:graphicFrameChg>
        <pc:cxnChg chg="add mod">
          <ac:chgData name="Laurent TOURAINE" userId="1ace9bdf-13b3-4049-a335-f10e3ada4ac6" providerId="ADAL" clId="{D1EF3764-5281-47D6-96FA-B16B4236989D}" dt="2023-03-08T14:41:19.947" v="5068" actId="1076"/>
          <ac:cxnSpMkLst>
            <pc:docMk/>
            <pc:sldMk cId="917707470" sldId="300"/>
            <ac:cxnSpMk id="11" creationId="{C5434B1F-C6AD-1F2B-FB68-57A4B2290109}"/>
          </ac:cxnSpMkLst>
        </pc:cxnChg>
        <pc:cxnChg chg="add mod">
          <ac:chgData name="Laurent TOURAINE" userId="1ace9bdf-13b3-4049-a335-f10e3ada4ac6" providerId="ADAL" clId="{D1EF3764-5281-47D6-96FA-B16B4236989D}" dt="2023-03-08T14:41:27.385" v="5072" actId="1076"/>
          <ac:cxnSpMkLst>
            <pc:docMk/>
            <pc:sldMk cId="917707470" sldId="300"/>
            <ac:cxnSpMk id="12" creationId="{6C2099E8-9B29-4BD0-9042-417E78D56C4B}"/>
          </ac:cxnSpMkLst>
        </pc:cxnChg>
        <pc:cxnChg chg="del">
          <ac:chgData name="Laurent TOURAINE" userId="1ace9bdf-13b3-4049-a335-f10e3ada4ac6" providerId="ADAL" clId="{D1EF3764-5281-47D6-96FA-B16B4236989D}" dt="2023-03-07T23:07:48.047" v="1303" actId="478"/>
          <ac:cxnSpMkLst>
            <pc:docMk/>
            <pc:sldMk cId="917707470" sldId="300"/>
            <ac:cxnSpMk id="16" creationId="{D8ECB9B4-E238-DB46-CCF3-72874E1DB893}"/>
          </ac:cxnSpMkLst>
        </pc:cxnChg>
        <pc:cxnChg chg="del">
          <ac:chgData name="Laurent TOURAINE" userId="1ace9bdf-13b3-4049-a335-f10e3ada4ac6" providerId="ADAL" clId="{D1EF3764-5281-47D6-96FA-B16B4236989D}" dt="2023-03-07T23:07:46.999" v="1302" actId="478"/>
          <ac:cxnSpMkLst>
            <pc:docMk/>
            <pc:sldMk cId="917707470" sldId="300"/>
            <ac:cxnSpMk id="18" creationId="{415D6D31-C28D-1932-2E60-6A83D7906F3A}"/>
          </ac:cxnSpMkLst>
        </pc:cxnChg>
        <pc:cxnChg chg="add mod">
          <ac:chgData name="Laurent TOURAINE" userId="1ace9bdf-13b3-4049-a335-f10e3ada4ac6" providerId="ADAL" clId="{D1EF3764-5281-47D6-96FA-B16B4236989D}" dt="2023-03-08T14:41:15.185" v="5066" actId="1076"/>
          <ac:cxnSpMkLst>
            <pc:docMk/>
            <pc:sldMk cId="917707470" sldId="300"/>
            <ac:cxnSpMk id="31" creationId="{A43D9600-946C-7A60-6EB1-416D712C629C}"/>
          </ac:cxnSpMkLst>
        </pc:cxnChg>
        <pc:cxnChg chg="add mod">
          <ac:chgData name="Laurent TOURAINE" userId="1ace9bdf-13b3-4049-a335-f10e3ada4ac6" providerId="ADAL" clId="{D1EF3764-5281-47D6-96FA-B16B4236989D}" dt="2023-03-08T14:40:33.777" v="5059" actId="1076"/>
          <ac:cxnSpMkLst>
            <pc:docMk/>
            <pc:sldMk cId="917707470" sldId="300"/>
            <ac:cxnSpMk id="32" creationId="{AD0F62B0-95F7-AFBC-DAD7-75E4AADDDC52}"/>
          </ac:cxnSpMkLst>
        </pc:cxnChg>
      </pc:sldChg>
      <pc:sldChg chg="addSp delSp modSp new mod ord modClrScheme chgLayout">
        <pc:chgData name="Laurent TOURAINE" userId="1ace9bdf-13b3-4049-a335-f10e3ada4ac6" providerId="ADAL" clId="{D1EF3764-5281-47D6-96FA-B16B4236989D}" dt="2023-03-08T08:39:44.924" v="3587" actId="115"/>
        <pc:sldMkLst>
          <pc:docMk/>
          <pc:sldMk cId="20743962" sldId="301"/>
        </pc:sldMkLst>
        <pc:spChg chg="del mod ord">
          <ac:chgData name="Laurent TOURAINE" userId="1ace9bdf-13b3-4049-a335-f10e3ada4ac6" providerId="ADAL" clId="{D1EF3764-5281-47D6-96FA-B16B4236989D}" dt="2023-03-08T06:23:12.365" v="1561" actId="700"/>
          <ac:spMkLst>
            <pc:docMk/>
            <pc:sldMk cId="20743962" sldId="301"/>
            <ac:spMk id="2" creationId="{3E6CC6D9-9DD6-ED09-0EE4-7E18B4852E62}"/>
          </ac:spMkLst>
        </pc:spChg>
        <pc:spChg chg="del mod ord">
          <ac:chgData name="Laurent TOURAINE" userId="1ace9bdf-13b3-4049-a335-f10e3ada4ac6" providerId="ADAL" clId="{D1EF3764-5281-47D6-96FA-B16B4236989D}" dt="2023-03-08T06:23:12.365" v="1561" actId="700"/>
          <ac:spMkLst>
            <pc:docMk/>
            <pc:sldMk cId="20743962" sldId="301"/>
            <ac:spMk id="3" creationId="{BF9A7E06-1B5B-84B0-A69A-6D664F3C578E}"/>
          </ac:spMkLst>
        </pc:spChg>
        <pc:spChg chg="add del mod ord">
          <ac:chgData name="Laurent TOURAINE" userId="1ace9bdf-13b3-4049-a335-f10e3ada4ac6" providerId="ADAL" clId="{D1EF3764-5281-47D6-96FA-B16B4236989D}" dt="2023-03-08T06:23:26.295" v="1562"/>
          <ac:spMkLst>
            <pc:docMk/>
            <pc:sldMk cId="20743962" sldId="301"/>
            <ac:spMk id="4" creationId="{1BB439E8-B4CA-0867-DA50-18BBAAC42022}"/>
          </ac:spMkLst>
        </pc:spChg>
        <pc:spChg chg="add mod ord">
          <ac:chgData name="Laurent TOURAINE" userId="1ace9bdf-13b3-4049-a335-f10e3ada4ac6" providerId="ADAL" clId="{D1EF3764-5281-47D6-96FA-B16B4236989D}" dt="2023-03-08T08:39:44.924" v="3587" actId="115"/>
          <ac:spMkLst>
            <pc:docMk/>
            <pc:sldMk cId="20743962" sldId="301"/>
            <ac:spMk id="5" creationId="{E43B2802-159C-5074-6866-2A9FA4E368D5}"/>
          </ac:spMkLst>
        </pc:spChg>
        <pc:spChg chg="add mod">
          <ac:chgData name="Laurent TOURAINE" userId="1ace9bdf-13b3-4049-a335-f10e3ada4ac6" providerId="ADAL" clId="{D1EF3764-5281-47D6-96FA-B16B4236989D}" dt="2023-03-08T08:27:53.516" v="2654" actId="404"/>
          <ac:spMkLst>
            <pc:docMk/>
            <pc:sldMk cId="20743962" sldId="301"/>
            <ac:spMk id="6" creationId="{18F78B9A-A204-DB3B-6B49-89FDD2E14A41}"/>
          </ac:spMkLst>
        </pc:spChg>
      </pc:sldChg>
      <pc:sldChg chg="addSp delSp modSp new mod modClrScheme chgLayout">
        <pc:chgData name="Laurent TOURAINE" userId="1ace9bdf-13b3-4049-a335-f10e3ada4ac6" providerId="ADAL" clId="{D1EF3764-5281-47D6-96FA-B16B4236989D}" dt="2023-03-08T09:10:29.162" v="4164" actId="403"/>
        <pc:sldMkLst>
          <pc:docMk/>
          <pc:sldMk cId="4098506616" sldId="302"/>
        </pc:sldMkLst>
        <pc:spChg chg="del mod ord">
          <ac:chgData name="Laurent TOURAINE" userId="1ace9bdf-13b3-4049-a335-f10e3ada4ac6" providerId="ADAL" clId="{D1EF3764-5281-47D6-96FA-B16B4236989D}" dt="2023-03-08T06:26:39.752" v="1674" actId="700"/>
          <ac:spMkLst>
            <pc:docMk/>
            <pc:sldMk cId="4098506616" sldId="302"/>
            <ac:spMk id="2" creationId="{FD1F1BD9-AB2A-6425-B56F-12D458136AAB}"/>
          </ac:spMkLst>
        </pc:spChg>
        <pc:spChg chg="del mod ord">
          <ac:chgData name="Laurent TOURAINE" userId="1ace9bdf-13b3-4049-a335-f10e3ada4ac6" providerId="ADAL" clId="{D1EF3764-5281-47D6-96FA-B16B4236989D}" dt="2023-03-08T06:26:39.752" v="1674" actId="700"/>
          <ac:spMkLst>
            <pc:docMk/>
            <pc:sldMk cId="4098506616" sldId="302"/>
            <ac:spMk id="3" creationId="{8F40A2D4-B46A-91CA-47F9-D21FB6AFBBF6}"/>
          </ac:spMkLst>
        </pc:spChg>
        <pc:spChg chg="add del mod ord">
          <ac:chgData name="Laurent TOURAINE" userId="1ace9bdf-13b3-4049-a335-f10e3ada4ac6" providerId="ADAL" clId="{D1EF3764-5281-47D6-96FA-B16B4236989D}" dt="2023-03-08T06:26:48.524" v="1675"/>
          <ac:spMkLst>
            <pc:docMk/>
            <pc:sldMk cId="4098506616" sldId="302"/>
            <ac:spMk id="4" creationId="{ED46A4A8-B42B-ED8B-CADA-A04831D5DFF4}"/>
          </ac:spMkLst>
        </pc:spChg>
        <pc:spChg chg="add del mod ord">
          <ac:chgData name="Laurent TOURAINE" userId="1ace9bdf-13b3-4049-a335-f10e3ada4ac6" providerId="ADAL" clId="{D1EF3764-5281-47D6-96FA-B16B4236989D}" dt="2023-03-08T08:56:48.895" v="3850" actId="478"/>
          <ac:spMkLst>
            <pc:docMk/>
            <pc:sldMk cId="4098506616" sldId="302"/>
            <ac:spMk id="5" creationId="{EC297B29-BEB0-DE37-2C04-6BD9F1D3571F}"/>
          </ac:spMkLst>
        </pc:spChg>
        <pc:spChg chg="add mod">
          <ac:chgData name="Laurent TOURAINE" userId="1ace9bdf-13b3-4049-a335-f10e3ada4ac6" providerId="ADAL" clId="{D1EF3764-5281-47D6-96FA-B16B4236989D}" dt="2023-03-08T08:49:06.428" v="3680" actId="20577"/>
          <ac:spMkLst>
            <pc:docMk/>
            <pc:sldMk cId="4098506616" sldId="302"/>
            <ac:spMk id="6" creationId="{B3E28B05-064E-C502-1A46-9A7DFF3FC495}"/>
          </ac:spMkLst>
        </pc:spChg>
        <pc:spChg chg="add del mod">
          <ac:chgData name="Laurent TOURAINE" userId="1ace9bdf-13b3-4049-a335-f10e3ada4ac6" providerId="ADAL" clId="{D1EF3764-5281-47D6-96FA-B16B4236989D}" dt="2023-03-08T08:56:52.039" v="3851" actId="478"/>
          <ac:spMkLst>
            <pc:docMk/>
            <pc:sldMk cId="4098506616" sldId="302"/>
            <ac:spMk id="9" creationId="{FBED53C9-9C20-AC7C-DB2A-9061EE209B71}"/>
          </ac:spMkLst>
        </pc:spChg>
        <pc:spChg chg="mod">
          <ac:chgData name="Laurent TOURAINE" userId="1ace9bdf-13b3-4049-a335-f10e3ada4ac6" providerId="ADAL" clId="{D1EF3764-5281-47D6-96FA-B16B4236989D}" dt="2023-03-08T08:57:34.477" v="3853" actId="18245"/>
          <ac:spMkLst>
            <pc:docMk/>
            <pc:sldMk cId="4098506616" sldId="302"/>
            <ac:spMk id="11" creationId="{8C0CA05B-F09D-DBAD-F752-52C99699B12C}"/>
          </ac:spMkLst>
        </pc:spChg>
        <pc:spChg chg="mod">
          <ac:chgData name="Laurent TOURAINE" userId="1ace9bdf-13b3-4049-a335-f10e3ada4ac6" providerId="ADAL" clId="{D1EF3764-5281-47D6-96FA-B16B4236989D}" dt="2023-03-08T08:57:34.477" v="3853" actId="18245"/>
          <ac:spMkLst>
            <pc:docMk/>
            <pc:sldMk cId="4098506616" sldId="302"/>
            <ac:spMk id="12" creationId="{522D0E3F-B57A-0245-7987-B7359255E87B}"/>
          </ac:spMkLst>
        </pc:spChg>
        <pc:spChg chg="mod">
          <ac:chgData name="Laurent TOURAINE" userId="1ace9bdf-13b3-4049-a335-f10e3ada4ac6" providerId="ADAL" clId="{D1EF3764-5281-47D6-96FA-B16B4236989D}" dt="2023-03-08T08:57:34.477" v="3853" actId="18245"/>
          <ac:spMkLst>
            <pc:docMk/>
            <pc:sldMk cId="4098506616" sldId="302"/>
            <ac:spMk id="13" creationId="{49474DDF-C2BD-0183-3EB1-BE98B8234227}"/>
          </ac:spMkLst>
        </pc:spChg>
        <pc:spChg chg="mod">
          <ac:chgData name="Laurent TOURAINE" userId="1ace9bdf-13b3-4049-a335-f10e3ada4ac6" providerId="ADAL" clId="{D1EF3764-5281-47D6-96FA-B16B4236989D}" dt="2023-03-08T08:57:34.477" v="3853" actId="18245"/>
          <ac:spMkLst>
            <pc:docMk/>
            <pc:sldMk cId="4098506616" sldId="302"/>
            <ac:spMk id="14" creationId="{EEBCF8D2-58E6-6629-503F-77365EE9E3AD}"/>
          </ac:spMkLst>
        </pc:spChg>
        <pc:spChg chg="mod">
          <ac:chgData name="Laurent TOURAINE" userId="1ace9bdf-13b3-4049-a335-f10e3ada4ac6" providerId="ADAL" clId="{D1EF3764-5281-47D6-96FA-B16B4236989D}" dt="2023-03-08T08:57:34.477" v="3853" actId="18245"/>
          <ac:spMkLst>
            <pc:docMk/>
            <pc:sldMk cId="4098506616" sldId="302"/>
            <ac:spMk id="15" creationId="{EE4B6896-85D6-2068-FE09-42AD0BE50A55}"/>
          </ac:spMkLst>
        </pc:spChg>
        <pc:spChg chg="mod">
          <ac:chgData name="Laurent TOURAINE" userId="1ace9bdf-13b3-4049-a335-f10e3ada4ac6" providerId="ADAL" clId="{D1EF3764-5281-47D6-96FA-B16B4236989D}" dt="2023-03-08T08:57:34.477" v="3853" actId="18245"/>
          <ac:spMkLst>
            <pc:docMk/>
            <pc:sldMk cId="4098506616" sldId="302"/>
            <ac:spMk id="16" creationId="{1F0C781D-48DC-3096-AB3C-1641C74E834E}"/>
          </ac:spMkLst>
        </pc:spChg>
        <pc:spChg chg="mod">
          <ac:chgData name="Laurent TOURAINE" userId="1ace9bdf-13b3-4049-a335-f10e3ada4ac6" providerId="ADAL" clId="{D1EF3764-5281-47D6-96FA-B16B4236989D}" dt="2023-03-08T08:57:34.477" v="3853" actId="18245"/>
          <ac:spMkLst>
            <pc:docMk/>
            <pc:sldMk cId="4098506616" sldId="302"/>
            <ac:spMk id="17" creationId="{E3895AC4-CA72-93EC-53C6-40A99DE9FFF5}"/>
          </ac:spMkLst>
        </pc:spChg>
        <pc:spChg chg="mod">
          <ac:chgData name="Laurent TOURAINE" userId="1ace9bdf-13b3-4049-a335-f10e3ada4ac6" providerId="ADAL" clId="{D1EF3764-5281-47D6-96FA-B16B4236989D}" dt="2023-03-08T08:57:34.477" v="3853" actId="18245"/>
          <ac:spMkLst>
            <pc:docMk/>
            <pc:sldMk cId="4098506616" sldId="302"/>
            <ac:spMk id="18" creationId="{018EC3B5-5A8C-BFCD-7910-E6815D1C40CD}"/>
          </ac:spMkLst>
        </pc:spChg>
        <pc:grpChg chg="del mod">
          <ac:chgData name="Laurent TOURAINE" userId="1ace9bdf-13b3-4049-a335-f10e3ada4ac6" providerId="ADAL" clId="{D1EF3764-5281-47D6-96FA-B16B4236989D}" dt="2023-03-08T08:59:48.369" v="4125" actId="478"/>
          <ac:grpSpMkLst>
            <pc:docMk/>
            <pc:sldMk cId="4098506616" sldId="302"/>
            <ac:grpSpMk id="10" creationId="{8DACC82C-1A82-703B-0535-BA5573474693}"/>
          </ac:grpSpMkLst>
        </pc:grpChg>
        <pc:graphicFrameChg chg="add del mod modGraphic">
          <ac:chgData name="Laurent TOURAINE" userId="1ace9bdf-13b3-4049-a335-f10e3ada4ac6" providerId="ADAL" clId="{D1EF3764-5281-47D6-96FA-B16B4236989D}" dt="2023-03-08T08:57:34.477" v="3853" actId="18245"/>
          <ac:graphicFrameMkLst>
            <pc:docMk/>
            <pc:sldMk cId="4098506616" sldId="302"/>
            <ac:graphicFrameMk id="7" creationId="{8B9BFDC3-4B10-57F3-C9A0-85C74C827B20}"/>
          </ac:graphicFrameMkLst>
        </pc:graphicFrameChg>
        <pc:graphicFrameChg chg="add mod modGraphic">
          <ac:chgData name="Laurent TOURAINE" userId="1ace9bdf-13b3-4049-a335-f10e3ada4ac6" providerId="ADAL" clId="{D1EF3764-5281-47D6-96FA-B16B4236989D}" dt="2023-03-08T09:10:29.162" v="4164" actId="403"/>
          <ac:graphicFrameMkLst>
            <pc:docMk/>
            <pc:sldMk cId="4098506616" sldId="302"/>
            <ac:graphicFrameMk id="19" creationId="{1E332621-7A8C-97ED-06A1-62FCB2CDD23B}"/>
          </ac:graphicFrameMkLst>
        </pc:graphicFrameChg>
      </pc:sldChg>
      <pc:sldChg chg="modSp mod">
        <pc:chgData name="Laurent TOURAINE" userId="1ace9bdf-13b3-4049-a335-f10e3ada4ac6" providerId="ADAL" clId="{D1EF3764-5281-47D6-96FA-B16B4236989D}" dt="2023-03-08T14:47:34.415" v="5195" actId="20577"/>
        <pc:sldMkLst>
          <pc:docMk/>
          <pc:sldMk cId="1623589696" sldId="303"/>
        </pc:sldMkLst>
        <pc:spChg chg="mod">
          <ac:chgData name="Laurent TOURAINE" userId="1ace9bdf-13b3-4049-a335-f10e3ada4ac6" providerId="ADAL" clId="{D1EF3764-5281-47D6-96FA-B16B4236989D}" dt="2023-03-08T08:26:16.100" v="2604" actId="20577"/>
          <ac:spMkLst>
            <pc:docMk/>
            <pc:sldMk cId="1623589696" sldId="303"/>
            <ac:spMk id="2" creationId="{23F7632D-EC80-B336-345D-2D44077D8753}"/>
          </ac:spMkLst>
        </pc:spChg>
        <pc:spChg chg="mod">
          <ac:chgData name="Laurent TOURAINE" userId="1ace9bdf-13b3-4049-a335-f10e3ada4ac6" providerId="ADAL" clId="{D1EF3764-5281-47D6-96FA-B16B4236989D}" dt="2023-03-08T14:47:34.415" v="5195" actId="20577"/>
          <ac:spMkLst>
            <pc:docMk/>
            <pc:sldMk cId="1623589696" sldId="303"/>
            <ac:spMk id="4" creationId="{834672F4-CC16-A629-0795-13327272BE02}"/>
          </ac:spMkLst>
        </pc:spChg>
        <pc:graphicFrameChg chg="mod">
          <ac:chgData name="Laurent TOURAINE" userId="1ace9bdf-13b3-4049-a335-f10e3ada4ac6" providerId="ADAL" clId="{D1EF3764-5281-47D6-96FA-B16B4236989D}" dt="2023-03-08T08:40:45.578" v="3589" actId="207"/>
          <ac:graphicFrameMkLst>
            <pc:docMk/>
            <pc:sldMk cId="1623589696" sldId="303"/>
            <ac:graphicFrameMk id="3" creationId="{A1DC1FB9-E330-0BD7-4805-796AB2CF7BBF}"/>
          </ac:graphicFrameMkLst>
        </pc:graphicFrameChg>
      </pc:sldChg>
      <pc:sldChg chg="addSp delSp modSp new mod modClrScheme chgLayout">
        <pc:chgData name="Laurent TOURAINE" userId="1ace9bdf-13b3-4049-a335-f10e3ada4ac6" providerId="ADAL" clId="{D1EF3764-5281-47D6-96FA-B16B4236989D}" dt="2023-03-08T08:36:22.344" v="3165" actId="1035"/>
        <pc:sldMkLst>
          <pc:docMk/>
          <pc:sldMk cId="3075234652" sldId="304"/>
        </pc:sldMkLst>
        <pc:spChg chg="mod ord">
          <ac:chgData name="Laurent TOURAINE" userId="1ace9bdf-13b3-4049-a335-f10e3ada4ac6" providerId="ADAL" clId="{D1EF3764-5281-47D6-96FA-B16B4236989D}" dt="2023-03-08T08:32:03.049" v="2900" actId="14100"/>
          <ac:spMkLst>
            <pc:docMk/>
            <pc:sldMk cId="3075234652" sldId="304"/>
            <ac:spMk id="2" creationId="{F09FB11F-CDD1-F76D-C1AD-F0DF3404405F}"/>
          </ac:spMkLst>
        </pc:spChg>
        <pc:spChg chg="mod ord">
          <ac:chgData name="Laurent TOURAINE" userId="1ace9bdf-13b3-4049-a335-f10e3ada4ac6" providerId="ADAL" clId="{D1EF3764-5281-47D6-96FA-B16B4236989D}" dt="2023-03-08T08:36:20.439" v="3158" actId="1035"/>
          <ac:spMkLst>
            <pc:docMk/>
            <pc:sldMk cId="3075234652" sldId="304"/>
            <ac:spMk id="3" creationId="{BCF44ABA-B44B-81C8-6C37-7F51AC600289}"/>
          </ac:spMkLst>
        </pc:spChg>
        <pc:spChg chg="add mod ord">
          <ac:chgData name="Laurent TOURAINE" userId="1ace9bdf-13b3-4049-a335-f10e3ada4ac6" providerId="ADAL" clId="{D1EF3764-5281-47D6-96FA-B16B4236989D}" dt="2023-03-08T08:36:19.240" v="3152" actId="1035"/>
          <ac:spMkLst>
            <pc:docMk/>
            <pc:sldMk cId="3075234652" sldId="304"/>
            <ac:spMk id="4" creationId="{9A5D4306-1C78-589A-59AF-4816A51A80A1}"/>
          </ac:spMkLst>
        </pc:spChg>
        <pc:spChg chg="add del mod">
          <ac:chgData name="Laurent TOURAINE" userId="1ace9bdf-13b3-4049-a335-f10e3ada4ac6" providerId="ADAL" clId="{D1EF3764-5281-47D6-96FA-B16B4236989D}" dt="2023-03-08T08:34:13.147" v="2981"/>
          <ac:spMkLst>
            <pc:docMk/>
            <pc:sldMk cId="3075234652" sldId="304"/>
            <ac:spMk id="5" creationId="{D7D7F6A8-BB99-2C06-AE93-D8CFE6FE41D4}"/>
          </ac:spMkLst>
        </pc:spChg>
        <pc:spChg chg="add mod">
          <ac:chgData name="Laurent TOURAINE" userId="1ace9bdf-13b3-4049-a335-f10e3ada4ac6" providerId="ADAL" clId="{D1EF3764-5281-47D6-96FA-B16B4236989D}" dt="2023-03-08T08:36:22.344" v="3165" actId="1035"/>
          <ac:spMkLst>
            <pc:docMk/>
            <pc:sldMk cId="3075234652" sldId="304"/>
            <ac:spMk id="6" creationId="{176F6B4C-4DEA-0823-2838-059DB9E178FB}"/>
          </ac:spMkLst>
        </pc:spChg>
      </pc:sldChg>
      <pc:sldChg chg="addSp delSp modSp new mod modClrScheme chgLayout">
        <pc:chgData name="Laurent TOURAINE" userId="1ace9bdf-13b3-4049-a335-f10e3ada4ac6" providerId="ADAL" clId="{D1EF3764-5281-47D6-96FA-B16B4236989D}" dt="2023-03-08T11:32:21.049" v="4843" actId="1076"/>
        <pc:sldMkLst>
          <pc:docMk/>
          <pc:sldMk cId="3967017693" sldId="305"/>
        </pc:sldMkLst>
        <pc:spChg chg="del mod ord">
          <ac:chgData name="Laurent TOURAINE" userId="1ace9bdf-13b3-4049-a335-f10e3ada4ac6" providerId="ADAL" clId="{D1EF3764-5281-47D6-96FA-B16B4236989D}" dt="2023-03-08T11:29:08.892" v="4166" actId="700"/>
          <ac:spMkLst>
            <pc:docMk/>
            <pc:sldMk cId="3967017693" sldId="305"/>
            <ac:spMk id="2" creationId="{080C71E2-E210-2FBE-4FDC-744F7777C880}"/>
          </ac:spMkLst>
        </pc:spChg>
        <pc:spChg chg="del mod ord">
          <ac:chgData name="Laurent TOURAINE" userId="1ace9bdf-13b3-4049-a335-f10e3ada4ac6" providerId="ADAL" clId="{D1EF3764-5281-47D6-96FA-B16B4236989D}" dt="2023-03-08T11:29:08.892" v="4166" actId="700"/>
          <ac:spMkLst>
            <pc:docMk/>
            <pc:sldMk cId="3967017693" sldId="305"/>
            <ac:spMk id="3" creationId="{B5407CB1-733C-B0DA-7A6F-DD878185950F}"/>
          </ac:spMkLst>
        </pc:spChg>
        <pc:spChg chg="del">
          <ac:chgData name="Laurent TOURAINE" userId="1ace9bdf-13b3-4049-a335-f10e3ada4ac6" providerId="ADAL" clId="{D1EF3764-5281-47D6-96FA-B16B4236989D}" dt="2023-03-08T11:29:08.892" v="4166" actId="700"/>
          <ac:spMkLst>
            <pc:docMk/>
            <pc:sldMk cId="3967017693" sldId="305"/>
            <ac:spMk id="4" creationId="{9554D7BF-0BF9-93F3-8DB3-778BB6204D92}"/>
          </ac:spMkLst>
        </pc:spChg>
        <pc:spChg chg="add mod ord">
          <ac:chgData name="Laurent TOURAINE" userId="1ace9bdf-13b3-4049-a335-f10e3ada4ac6" providerId="ADAL" clId="{D1EF3764-5281-47D6-96FA-B16B4236989D}" dt="2023-03-08T11:30:01.447" v="4269" actId="1076"/>
          <ac:spMkLst>
            <pc:docMk/>
            <pc:sldMk cId="3967017693" sldId="305"/>
            <ac:spMk id="5" creationId="{0E0AA078-9248-3F75-BDFE-F06A7FBF0480}"/>
          </ac:spMkLst>
        </pc:spChg>
        <pc:spChg chg="add mod ord">
          <ac:chgData name="Laurent TOURAINE" userId="1ace9bdf-13b3-4049-a335-f10e3ada4ac6" providerId="ADAL" clId="{D1EF3764-5281-47D6-96FA-B16B4236989D}" dt="2023-03-08T11:32:21.049" v="4843" actId="1076"/>
          <ac:spMkLst>
            <pc:docMk/>
            <pc:sldMk cId="3967017693" sldId="305"/>
            <ac:spMk id="6" creationId="{D1D3CC38-26B4-1704-0C58-19142AAB99F0}"/>
          </ac:spMkLst>
        </pc:spChg>
      </pc:sldChg>
      <pc:sldChg chg="addSp delSp modSp new mod">
        <pc:chgData name="Laurent TOURAINE" userId="1ace9bdf-13b3-4049-a335-f10e3ada4ac6" providerId="ADAL" clId="{D1EF3764-5281-47D6-96FA-B16B4236989D}" dt="2023-03-08T14:29:49.978" v="4934"/>
        <pc:sldMkLst>
          <pc:docMk/>
          <pc:sldMk cId="1462190525" sldId="308"/>
        </pc:sldMkLst>
        <pc:spChg chg="del">
          <ac:chgData name="Laurent TOURAINE" userId="1ace9bdf-13b3-4049-a335-f10e3ada4ac6" providerId="ADAL" clId="{D1EF3764-5281-47D6-96FA-B16B4236989D}" dt="2023-03-08T14:25:43.310" v="4872"/>
          <ac:spMkLst>
            <pc:docMk/>
            <pc:sldMk cId="1462190525" sldId="308"/>
            <ac:spMk id="2" creationId="{C5950822-B3B4-CE1B-B186-63B7FAF260EF}"/>
          </ac:spMkLst>
        </pc:spChg>
        <pc:spChg chg="del">
          <ac:chgData name="Laurent TOURAINE" userId="1ace9bdf-13b3-4049-a335-f10e3ada4ac6" providerId="ADAL" clId="{D1EF3764-5281-47D6-96FA-B16B4236989D}" dt="2023-03-08T14:26:08.104" v="4903" actId="478"/>
          <ac:spMkLst>
            <pc:docMk/>
            <pc:sldMk cId="1462190525" sldId="308"/>
            <ac:spMk id="3" creationId="{B98344E9-7F93-E363-F548-F9BC07BD9D3A}"/>
          </ac:spMkLst>
        </pc:spChg>
        <pc:spChg chg="add mod">
          <ac:chgData name="Laurent TOURAINE" userId="1ace9bdf-13b3-4049-a335-f10e3ada4ac6" providerId="ADAL" clId="{D1EF3764-5281-47D6-96FA-B16B4236989D}" dt="2023-03-08T14:25:56.408" v="4900" actId="20577"/>
          <ac:spMkLst>
            <pc:docMk/>
            <pc:sldMk cId="1462190525" sldId="308"/>
            <ac:spMk id="4" creationId="{F39FBEDF-81FC-73B9-DA8E-6B22C119111C}"/>
          </ac:spMkLst>
        </pc:spChg>
        <pc:spChg chg="add del mod">
          <ac:chgData name="Laurent TOURAINE" userId="1ace9bdf-13b3-4049-a335-f10e3ada4ac6" providerId="ADAL" clId="{D1EF3764-5281-47D6-96FA-B16B4236989D}" dt="2023-03-08T14:26:05.154" v="4902"/>
          <ac:spMkLst>
            <pc:docMk/>
            <pc:sldMk cId="1462190525" sldId="308"/>
            <ac:spMk id="5" creationId="{DB4F9412-B1C5-6EB4-9012-DDC457EC5D2C}"/>
          </ac:spMkLst>
        </pc:spChg>
        <pc:graphicFrameChg chg="add mod">
          <ac:chgData name="Laurent TOURAINE" userId="1ace9bdf-13b3-4049-a335-f10e3ada4ac6" providerId="ADAL" clId="{D1EF3764-5281-47D6-96FA-B16B4236989D}" dt="2023-03-08T14:29:22.856" v="4922"/>
          <ac:graphicFrameMkLst>
            <pc:docMk/>
            <pc:sldMk cId="1462190525" sldId="308"/>
            <ac:graphicFrameMk id="6" creationId="{00000000-0008-0000-0000-000002000000}"/>
          </ac:graphicFrameMkLst>
        </pc:graphicFrameChg>
        <pc:graphicFrameChg chg="add mod">
          <ac:chgData name="Laurent TOURAINE" userId="1ace9bdf-13b3-4049-a335-f10e3ada4ac6" providerId="ADAL" clId="{D1EF3764-5281-47D6-96FA-B16B4236989D}" dt="2023-03-08T14:29:49.978" v="4934"/>
          <ac:graphicFrameMkLst>
            <pc:docMk/>
            <pc:sldMk cId="1462190525" sldId="308"/>
            <ac:graphicFrameMk id="7" creationId="{4B18C139-94A3-BF2C-985A-746A84CC5A2A}"/>
          </ac:graphicFrameMkLst>
        </pc:graphicFrameChg>
      </pc:sldChg>
    </pc:docChg>
  </pc:docChgLst>
  <pc:docChgLst>
    <pc:chgData name="Jean-François MICHON" userId="S::jean-francois.michon@eybens.fr::648e2bdc-1d00-4cb9-bc14-054dd43bfa7f" providerId="AD" clId="Web-{67F7C2C5-41A0-8D73-06EE-A661A15C39E4}"/>
    <pc:docChg chg="">
      <pc:chgData name="Jean-François MICHON" userId="S::jean-francois.michon@eybens.fr::648e2bdc-1d00-4cb9-bc14-054dd43bfa7f" providerId="AD" clId="Web-{67F7C2C5-41A0-8D73-06EE-A661A15C39E4}" dt="2023-03-07T18:30:38.909" v="1"/>
      <pc:docMkLst>
        <pc:docMk/>
      </pc:docMkLst>
      <pc:sldChg chg="modCm">
        <pc:chgData name="Jean-François MICHON" userId="S::jean-francois.michon@eybens.fr::648e2bdc-1d00-4cb9-bc14-054dd43bfa7f" providerId="AD" clId="Web-{67F7C2C5-41A0-8D73-06EE-A661A15C39E4}" dt="2023-03-07T18:29:56.109" v="0"/>
        <pc:sldMkLst>
          <pc:docMk/>
          <pc:sldMk cId="3015759540" sldId="260"/>
        </pc:sldMkLst>
      </pc:sldChg>
      <pc:sldChg chg="modCm">
        <pc:chgData name="Jean-François MICHON" userId="S::jean-francois.michon@eybens.fr::648e2bdc-1d00-4cb9-bc14-054dd43bfa7f" providerId="AD" clId="Web-{67F7C2C5-41A0-8D73-06EE-A661A15C39E4}" dt="2023-03-07T18:30:38.909" v="1"/>
        <pc:sldMkLst>
          <pc:docMk/>
          <pc:sldMk cId="1843429949" sldId="265"/>
        </pc:sldMkLst>
      </pc:sldChg>
    </pc:docChg>
  </pc:docChgLst>
  <pc:docChgLst>
    <pc:chgData name="Thierry ANGELIER" userId="S::thierry.angelier@eybens.fr::2a1f0088-f540-49c3-b16c-4bef18a2b841" providerId="AD" clId="Web-{0FD01105-9108-44CF-B5D1-B45374740D09}"/>
    <pc:docChg chg="modSld">
      <pc:chgData name="Thierry ANGELIER" userId="S::thierry.angelier@eybens.fr::2a1f0088-f540-49c3-b16c-4bef18a2b841" providerId="AD" clId="Web-{0FD01105-9108-44CF-B5D1-B45374740D09}" dt="2023-03-20T08:33:46.308" v="49" actId="20577"/>
      <pc:docMkLst>
        <pc:docMk/>
      </pc:docMkLst>
      <pc:sldChg chg="modSp addCm">
        <pc:chgData name="Thierry ANGELIER" userId="S::thierry.angelier@eybens.fr::2a1f0088-f540-49c3-b16c-4bef18a2b841" providerId="AD" clId="Web-{0FD01105-9108-44CF-B5D1-B45374740D09}" dt="2023-03-20T08:33:46.308" v="49" actId="20577"/>
        <pc:sldMkLst>
          <pc:docMk/>
          <pc:sldMk cId="80402240" sldId="296"/>
        </pc:sldMkLst>
        <pc:spChg chg="mod">
          <ac:chgData name="Thierry ANGELIER" userId="S::thierry.angelier@eybens.fr::2a1f0088-f540-49c3-b16c-4bef18a2b841" providerId="AD" clId="Web-{0FD01105-9108-44CF-B5D1-B45374740D09}" dt="2023-03-20T08:33:46.308" v="49" actId="20577"/>
          <ac:spMkLst>
            <pc:docMk/>
            <pc:sldMk cId="80402240" sldId="296"/>
            <ac:spMk id="5" creationId="{C34C34E9-D978-37BC-F280-52400331DCAD}"/>
          </ac:spMkLst>
        </pc:spChg>
      </pc:sldChg>
      <pc:sldChg chg="modSp">
        <pc:chgData name="Thierry ANGELIER" userId="S::thierry.angelier@eybens.fr::2a1f0088-f540-49c3-b16c-4bef18a2b841" providerId="AD" clId="Web-{0FD01105-9108-44CF-B5D1-B45374740D09}" dt="2023-03-20T06:49:47.740" v="5" actId="14100"/>
        <pc:sldMkLst>
          <pc:docMk/>
          <pc:sldMk cId="1623589696" sldId="303"/>
        </pc:sldMkLst>
        <pc:graphicFrameChg chg="mod">
          <ac:chgData name="Thierry ANGELIER" userId="S::thierry.angelier@eybens.fr::2a1f0088-f540-49c3-b16c-4bef18a2b841" providerId="AD" clId="Web-{0FD01105-9108-44CF-B5D1-B45374740D09}" dt="2023-03-20T06:49:47.740" v="5" actId="14100"/>
          <ac:graphicFrameMkLst>
            <pc:docMk/>
            <pc:sldMk cId="1623589696" sldId="303"/>
            <ac:graphicFrameMk id="3" creationId="{A1DC1FB9-E330-0BD7-4805-796AB2CF7BBF}"/>
          </ac:graphicFrameMkLst>
        </pc:graphicFrameChg>
      </pc:sldChg>
      <pc:sldChg chg="modSp">
        <pc:chgData name="Thierry ANGELIER" userId="S::thierry.angelier@eybens.fr::2a1f0088-f540-49c3-b16c-4bef18a2b841" providerId="AD" clId="Web-{0FD01105-9108-44CF-B5D1-B45374740D09}" dt="2023-03-20T06:52:40.564" v="37" actId="20577"/>
        <pc:sldMkLst>
          <pc:docMk/>
          <pc:sldMk cId="3075234652" sldId="304"/>
        </pc:sldMkLst>
        <pc:spChg chg="mod">
          <ac:chgData name="Thierry ANGELIER" userId="S::thierry.angelier@eybens.fr::2a1f0088-f540-49c3-b16c-4bef18a2b841" providerId="AD" clId="Web-{0FD01105-9108-44CF-B5D1-B45374740D09}" dt="2023-03-20T06:52:40.564" v="37" actId="20577"/>
          <ac:spMkLst>
            <pc:docMk/>
            <pc:sldMk cId="3075234652" sldId="304"/>
            <ac:spMk id="3" creationId="{BCF44ABA-B44B-81C8-6C37-7F51AC600289}"/>
          </ac:spMkLst>
        </pc:spChg>
      </pc:sldChg>
      <pc:sldChg chg="modSp">
        <pc:chgData name="Thierry ANGELIER" userId="S::thierry.angelier@eybens.fr::2a1f0088-f540-49c3-b16c-4bef18a2b841" providerId="AD" clId="Web-{0FD01105-9108-44CF-B5D1-B45374740D09}" dt="2023-03-20T06:39:49.761" v="1" actId="20577"/>
        <pc:sldMkLst>
          <pc:docMk/>
          <pc:sldMk cId="1361640931" sldId="306"/>
        </pc:sldMkLst>
        <pc:spChg chg="mod">
          <ac:chgData name="Thierry ANGELIER" userId="S::thierry.angelier@eybens.fr::2a1f0088-f540-49c3-b16c-4bef18a2b841" providerId="AD" clId="Web-{0FD01105-9108-44CF-B5D1-B45374740D09}" dt="2023-03-20T06:39:49.761" v="1" actId="20577"/>
          <ac:spMkLst>
            <pc:docMk/>
            <pc:sldMk cId="1361640931" sldId="306"/>
            <ac:spMk id="4" creationId="{C2C74ED4-610E-1E7A-9493-3379454F0675}"/>
          </ac:spMkLst>
        </pc:spChg>
      </pc:sldChg>
      <pc:sldChg chg="modSp">
        <pc:chgData name="Thierry ANGELIER" userId="S::thierry.angelier@eybens.fr::2a1f0088-f540-49c3-b16c-4bef18a2b841" providerId="AD" clId="Web-{0FD01105-9108-44CF-B5D1-B45374740D09}" dt="2023-03-20T06:52:50.252" v="38" actId="1076"/>
        <pc:sldMkLst>
          <pc:docMk/>
          <pc:sldMk cId="1462190525" sldId="308"/>
        </pc:sldMkLst>
        <pc:graphicFrameChg chg="mod">
          <ac:chgData name="Thierry ANGELIER" userId="S::thierry.angelier@eybens.fr::2a1f0088-f540-49c3-b16c-4bef18a2b841" providerId="AD" clId="Web-{0FD01105-9108-44CF-B5D1-B45374740D09}" dt="2023-03-20T06:52:50.252" v="38" actId="1076"/>
          <ac:graphicFrameMkLst>
            <pc:docMk/>
            <pc:sldMk cId="1462190525" sldId="308"/>
            <ac:graphicFrameMk id="6" creationId="{00000000-0008-0000-0000-000002000000}"/>
          </ac:graphicFrameMkLst>
        </pc:graphicFrameChg>
      </pc:sldChg>
      <pc:sldChg chg="modSp">
        <pc:chgData name="Thierry ANGELIER" userId="S::thierry.angelier@eybens.fr::2a1f0088-f540-49c3-b16c-4bef18a2b841" providerId="AD" clId="Web-{0FD01105-9108-44CF-B5D1-B45374740D09}" dt="2023-03-20T06:54:14.508" v="42" actId="20577"/>
        <pc:sldMkLst>
          <pc:docMk/>
          <pc:sldMk cId="1941416126" sldId="311"/>
        </pc:sldMkLst>
        <pc:spChg chg="mod">
          <ac:chgData name="Thierry ANGELIER" userId="S::thierry.angelier@eybens.fr::2a1f0088-f540-49c3-b16c-4bef18a2b841" providerId="AD" clId="Web-{0FD01105-9108-44CF-B5D1-B45374740D09}" dt="2023-03-20T06:54:14.508" v="42" actId="20577"/>
          <ac:spMkLst>
            <pc:docMk/>
            <pc:sldMk cId="1941416126" sldId="311"/>
            <ac:spMk id="3" creationId="{4406E9FD-1D43-0A07-3C64-BF963B267758}"/>
          </ac:spMkLst>
        </pc:spChg>
      </pc:sldChg>
    </pc:docChg>
  </pc:docChgLst>
  <pc:docChgLst>
    <pc:chgData name="Thierry ANGELIER" userId="S::thierry.angelier@eybens.fr::2a1f0088-f540-49c3-b16c-4bef18a2b841" providerId="AD" clId="Web-{56E8164B-1C0B-928B-C853-65279CBC9824}"/>
    <pc:docChg chg="mod addSld delSld modSld sldOrd">
      <pc:chgData name="Thierry ANGELIER" userId="S::thierry.angelier@eybens.fr::2a1f0088-f540-49c3-b16c-4bef18a2b841" providerId="AD" clId="Web-{56E8164B-1C0B-928B-C853-65279CBC9824}" dt="2023-03-08T11:10:37.343" v="135" actId="1076"/>
      <pc:docMkLst>
        <pc:docMk/>
      </pc:docMkLst>
      <pc:sldChg chg="modSp del modCm">
        <pc:chgData name="Thierry ANGELIER" userId="S::thierry.angelier@eybens.fr::2a1f0088-f540-49c3-b16c-4bef18a2b841" providerId="AD" clId="Web-{56E8164B-1C0B-928B-C853-65279CBC9824}" dt="2023-03-08T06:40:36.498" v="134"/>
        <pc:sldMkLst>
          <pc:docMk/>
          <pc:sldMk cId="3015759540" sldId="260"/>
        </pc:sldMkLst>
        <pc:spChg chg="mod">
          <ac:chgData name="Thierry ANGELIER" userId="S::thierry.angelier@eybens.fr::2a1f0088-f540-49c3-b16c-4bef18a2b841" providerId="AD" clId="Web-{56E8164B-1C0B-928B-C853-65279CBC9824}" dt="2023-03-08T06:02:09.498" v="121" actId="20577"/>
          <ac:spMkLst>
            <pc:docMk/>
            <pc:sldMk cId="3015759540" sldId="260"/>
            <ac:spMk id="4" creationId="{834672F4-CC16-A629-0795-13327272BE02}"/>
          </ac:spMkLst>
        </pc:spChg>
        <pc:graphicFrameChg chg="mod">
          <ac:chgData name="Thierry ANGELIER" userId="S::thierry.angelier@eybens.fr::2a1f0088-f540-49c3-b16c-4bef18a2b841" providerId="AD" clId="Web-{56E8164B-1C0B-928B-C853-65279CBC9824}" dt="2023-03-08T05:57:02.522" v="4" actId="1076"/>
          <ac:graphicFrameMkLst>
            <pc:docMk/>
            <pc:sldMk cId="3015759540" sldId="260"/>
            <ac:graphicFrameMk id="3" creationId="{A1DC1FB9-E330-0BD7-4805-796AB2CF7BBF}"/>
          </ac:graphicFrameMkLst>
        </pc:graphicFrameChg>
      </pc:sldChg>
      <pc:sldChg chg="modCm">
        <pc:chgData name="Thierry ANGELIER" userId="S::thierry.angelier@eybens.fr::2a1f0088-f540-49c3-b16c-4bef18a2b841" providerId="AD" clId="Web-{56E8164B-1C0B-928B-C853-65279CBC9824}" dt="2023-03-08T06:27:20.592" v="128"/>
        <pc:sldMkLst>
          <pc:docMk/>
          <pc:sldMk cId="1843429949" sldId="265"/>
        </pc:sldMkLst>
      </pc:sldChg>
      <pc:sldChg chg="ord">
        <pc:chgData name="Thierry ANGELIER" userId="S::thierry.angelier@eybens.fr::2a1f0088-f540-49c3-b16c-4bef18a2b841" providerId="AD" clId="Web-{56E8164B-1C0B-928B-C853-65279CBC9824}" dt="2023-03-08T06:03:41.894" v="123"/>
        <pc:sldMkLst>
          <pc:docMk/>
          <pc:sldMk cId="3682517294" sldId="286"/>
        </pc:sldMkLst>
      </pc:sldChg>
      <pc:sldChg chg="modCm">
        <pc:chgData name="Thierry ANGELIER" userId="S::thierry.angelier@eybens.fr::2a1f0088-f540-49c3-b16c-4bef18a2b841" providerId="AD" clId="Web-{56E8164B-1C0B-928B-C853-65279CBC9824}" dt="2023-03-08T06:19:57.441" v="125"/>
        <pc:sldMkLst>
          <pc:docMk/>
          <pc:sldMk cId="2460531511" sldId="288"/>
        </pc:sldMkLst>
      </pc:sldChg>
      <pc:sldChg chg="modSp">
        <pc:chgData name="Thierry ANGELIER" userId="S::thierry.angelier@eybens.fr::2a1f0088-f540-49c3-b16c-4bef18a2b841" providerId="AD" clId="Web-{56E8164B-1C0B-928B-C853-65279CBC9824}" dt="2023-03-08T11:10:37.343" v="135" actId="1076"/>
        <pc:sldMkLst>
          <pc:docMk/>
          <pc:sldMk cId="20743962" sldId="301"/>
        </pc:sldMkLst>
        <pc:spChg chg="mod">
          <ac:chgData name="Thierry ANGELIER" userId="S::thierry.angelier@eybens.fr::2a1f0088-f540-49c3-b16c-4bef18a2b841" providerId="AD" clId="Web-{56E8164B-1C0B-928B-C853-65279CBC9824}" dt="2023-03-08T11:10:37.343" v="135" actId="1076"/>
          <ac:spMkLst>
            <pc:docMk/>
            <pc:sldMk cId="20743962" sldId="301"/>
            <ac:spMk id="5" creationId="{E43B2802-159C-5074-6866-2A9FA4E368D5}"/>
          </ac:spMkLst>
        </pc:spChg>
      </pc:sldChg>
      <pc:sldChg chg="add replId">
        <pc:chgData name="Thierry ANGELIER" userId="S::thierry.angelier@eybens.fr::2a1f0088-f540-49c3-b16c-4bef18a2b841" providerId="AD" clId="Web-{56E8164B-1C0B-928B-C853-65279CBC9824}" dt="2023-03-08T06:40:31.342" v="133"/>
        <pc:sldMkLst>
          <pc:docMk/>
          <pc:sldMk cId="1623589696" sldId="303"/>
        </pc:sldMkLst>
      </pc:sldChg>
      <pc:sldChg chg="new del">
        <pc:chgData name="Thierry ANGELIER" userId="S::thierry.angelier@eybens.fr::2a1f0088-f540-49c3-b16c-4bef18a2b841" providerId="AD" clId="Web-{56E8164B-1C0B-928B-C853-65279CBC9824}" dt="2023-03-08T06:40:15.825" v="130"/>
        <pc:sldMkLst>
          <pc:docMk/>
          <pc:sldMk cId="1937634530" sldId="303"/>
        </pc:sldMkLst>
      </pc:sldChg>
      <pc:sldChg chg="add del replId">
        <pc:chgData name="Thierry ANGELIER" userId="S::thierry.angelier@eybens.fr::2a1f0088-f540-49c3-b16c-4bef18a2b841" providerId="AD" clId="Web-{56E8164B-1C0B-928B-C853-65279CBC9824}" dt="2023-03-08T06:40:24.357" v="132"/>
        <pc:sldMkLst>
          <pc:docMk/>
          <pc:sldMk cId="3561354355" sldId="303"/>
        </pc:sldMkLst>
      </pc:sldChg>
    </pc:docChg>
  </pc:docChgLst>
  <pc:docChgLst>
    <pc:chgData name="Thierry ANGELIER" userId="S::thierry.angelier@eybens.fr::2a1f0088-f540-49c3-b16c-4bef18a2b841" providerId="AD" clId="Web-{DAE41E18-DF5D-F2F6-94CC-E538282E7308}"/>
    <pc:docChg chg="addSld">
      <pc:chgData name="Thierry ANGELIER" userId="S::thierry.angelier@eybens.fr::2a1f0088-f540-49c3-b16c-4bef18a2b841" providerId="AD" clId="Web-{DAE41E18-DF5D-F2F6-94CC-E538282E7308}" dt="2023-03-08T13:22:28.547" v="0"/>
      <pc:docMkLst>
        <pc:docMk/>
      </pc:docMkLst>
      <pc:sldChg chg="add replId">
        <pc:chgData name="Thierry ANGELIER" userId="S::thierry.angelier@eybens.fr::2a1f0088-f540-49c3-b16c-4bef18a2b841" providerId="AD" clId="Web-{DAE41E18-DF5D-F2F6-94CC-E538282E7308}" dt="2023-03-08T13:22:28.547" v="0"/>
        <pc:sldMkLst>
          <pc:docMk/>
          <pc:sldMk cId="1361640931" sldId="306"/>
        </pc:sldMkLst>
      </pc:sldChg>
    </pc:docChg>
  </pc:docChgLst>
  <pc:docChgLst>
    <pc:chgData name="Jean-François MICHON" userId="S::jean-francois.michon@eybens.fr::648e2bdc-1d00-4cb9-bc14-054dd43bfa7f" providerId="AD" clId="Web-{586502B3-5746-95DC-2B8A-71E3EAC3A484}"/>
    <pc:docChg chg="modSld">
      <pc:chgData name="Jean-François MICHON" userId="S::jean-francois.michon@eybens.fr::648e2bdc-1d00-4cb9-bc14-054dd43bfa7f" providerId="AD" clId="Web-{586502B3-5746-95DC-2B8A-71E3EAC3A484}" dt="2023-03-22T15:24:18.651" v="96" actId="14100"/>
      <pc:docMkLst>
        <pc:docMk/>
      </pc:docMkLst>
      <pc:sldChg chg="modSp">
        <pc:chgData name="Jean-François MICHON" userId="S::jean-francois.michon@eybens.fr::648e2bdc-1d00-4cb9-bc14-054dd43bfa7f" providerId="AD" clId="Web-{586502B3-5746-95DC-2B8A-71E3EAC3A484}" dt="2023-03-22T15:24:18.651" v="96" actId="14100"/>
        <pc:sldMkLst>
          <pc:docMk/>
          <pc:sldMk cId="80402240" sldId="296"/>
        </pc:sldMkLst>
        <pc:spChg chg="mod">
          <ac:chgData name="Jean-François MICHON" userId="S::jean-francois.michon@eybens.fr::648e2bdc-1d00-4cb9-bc14-054dd43bfa7f" providerId="AD" clId="Web-{586502B3-5746-95DC-2B8A-71E3EAC3A484}" dt="2023-03-22T15:24:18.651" v="96" actId="14100"/>
          <ac:spMkLst>
            <pc:docMk/>
            <pc:sldMk cId="80402240" sldId="296"/>
            <ac:spMk id="5" creationId="{C34C34E9-D978-37BC-F280-52400331DCAD}"/>
          </ac:spMkLst>
        </pc:spChg>
      </pc:sldChg>
      <pc:sldChg chg="modSp">
        <pc:chgData name="Jean-François MICHON" userId="S::jean-francois.michon@eybens.fr::648e2bdc-1d00-4cb9-bc14-054dd43bfa7f" providerId="AD" clId="Web-{586502B3-5746-95DC-2B8A-71E3EAC3A484}" dt="2023-03-22T15:21:47.692" v="57" actId="20577"/>
        <pc:sldMkLst>
          <pc:docMk/>
          <pc:sldMk cId="1465497990" sldId="312"/>
        </pc:sldMkLst>
        <pc:spChg chg="mod">
          <ac:chgData name="Jean-François MICHON" userId="S::jean-francois.michon@eybens.fr::648e2bdc-1d00-4cb9-bc14-054dd43bfa7f" providerId="AD" clId="Web-{586502B3-5746-95DC-2B8A-71E3EAC3A484}" dt="2023-03-22T15:21:47.692" v="57" actId="20577"/>
          <ac:spMkLst>
            <pc:docMk/>
            <pc:sldMk cId="1465497990" sldId="312"/>
            <ac:spMk id="3" creationId="{4406E9FD-1D43-0A07-3C64-BF963B267758}"/>
          </ac:spMkLst>
        </pc:spChg>
      </pc:sldChg>
      <pc:sldChg chg="modSp">
        <pc:chgData name="Jean-François MICHON" userId="S::jean-francois.michon@eybens.fr::648e2bdc-1d00-4cb9-bc14-054dd43bfa7f" providerId="AD" clId="Web-{586502B3-5746-95DC-2B8A-71E3EAC3A484}" dt="2023-03-22T15:22:45.272" v="60" actId="20577"/>
        <pc:sldMkLst>
          <pc:docMk/>
          <pc:sldMk cId="2165890087" sldId="313"/>
        </pc:sldMkLst>
        <pc:spChg chg="mod">
          <ac:chgData name="Jean-François MICHON" userId="S::jean-francois.michon@eybens.fr::648e2bdc-1d00-4cb9-bc14-054dd43bfa7f" providerId="AD" clId="Web-{586502B3-5746-95DC-2B8A-71E3EAC3A484}" dt="2023-03-22T15:22:45.272" v="60" actId="20577"/>
          <ac:spMkLst>
            <pc:docMk/>
            <pc:sldMk cId="2165890087" sldId="313"/>
            <ac:spMk id="3" creationId="{8549EB10-3640-C268-E6AC-103D5729D212}"/>
          </ac:spMkLst>
        </pc:spChg>
      </pc:sldChg>
    </pc:docChg>
  </pc:docChgLst>
  <pc:docChgLst>
    <pc:chgData name="Laurent TOURAINE" userId="1ace9bdf-13b3-4049-a335-f10e3ada4ac6" providerId="ADAL" clId="{0079696E-DFF8-43F6-864E-34660AB28C85}"/>
    <pc:docChg chg="undo custSel addSld delSld modSld sldOrd">
      <pc:chgData name="Laurent TOURAINE" userId="1ace9bdf-13b3-4049-a335-f10e3ada4ac6" providerId="ADAL" clId="{0079696E-DFF8-43F6-864E-34660AB28C85}" dt="2023-03-07T10:19:50.842" v="4063" actId="1076"/>
      <pc:docMkLst>
        <pc:docMk/>
      </pc:docMkLst>
      <pc:sldChg chg="delSp modSp del mod">
        <pc:chgData name="Laurent TOURAINE" userId="1ace9bdf-13b3-4049-a335-f10e3ada4ac6" providerId="ADAL" clId="{0079696E-DFF8-43F6-864E-34660AB28C85}" dt="2023-03-07T08:44:54.108" v="2006" actId="47"/>
        <pc:sldMkLst>
          <pc:docMk/>
          <pc:sldMk cId="2543887245" sldId="259"/>
        </pc:sldMkLst>
        <pc:spChg chg="mod">
          <ac:chgData name="Laurent TOURAINE" userId="1ace9bdf-13b3-4049-a335-f10e3ada4ac6" providerId="ADAL" clId="{0079696E-DFF8-43F6-864E-34660AB28C85}" dt="2023-03-07T07:22:25.923" v="146" actId="20577"/>
          <ac:spMkLst>
            <pc:docMk/>
            <pc:sldMk cId="2543887245" sldId="259"/>
            <ac:spMk id="2" creationId="{7FE4077D-CF44-EC1A-2A8B-5C23428A44C8}"/>
          </ac:spMkLst>
        </pc:spChg>
        <pc:picChg chg="del">
          <ac:chgData name="Laurent TOURAINE" userId="1ace9bdf-13b3-4049-a335-f10e3ada4ac6" providerId="ADAL" clId="{0079696E-DFF8-43F6-864E-34660AB28C85}" dt="2023-03-07T08:04:16.140" v="534" actId="478"/>
          <ac:picMkLst>
            <pc:docMk/>
            <pc:sldMk cId="2543887245" sldId="259"/>
            <ac:picMk id="17" creationId="{C0528F1A-C0F5-C347-D547-C311F9F32734}"/>
          </ac:picMkLst>
        </pc:picChg>
      </pc:sldChg>
      <pc:sldChg chg="addSp delSp modSp mod">
        <pc:chgData name="Laurent TOURAINE" userId="1ace9bdf-13b3-4049-a335-f10e3ada4ac6" providerId="ADAL" clId="{0079696E-DFF8-43F6-864E-34660AB28C85}" dt="2023-03-07T10:18:09.046" v="3995" actId="20577"/>
        <pc:sldMkLst>
          <pc:docMk/>
          <pc:sldMk cId="3015759540" sldId="260"/>
        </pc:sldMkLst>
        <pc:spChg chg="mod">
          <ac:chgData name="Laurent TOURAINE" userId="1ace9bdf-13b3-4049-a335-f10e3ada4ac6" providerId="ADAL" clId="{0079696E-DFF8-43F6-864E-34660AB28C85}" dt="2023-03-07T10:18:09.046" v="3995" actId="20577"/>
          <ac:spMkLst>
            <pc:docMk/>
            <pc:sldMk cId="3015759540" sldId="260"/>
            <ac:spMk id="2" creationId="{23F7632D-EC80-B336-345D-2D44077D8753}"/>
          </ac:spMkLst>
        </pc:spChg>
        <pc:spChg chg="mod">
          <ac:chgData name="Laurent TOURAINE" userId="1ace9bdf-13b3-4049-a335-f10e3ada4ac6" providerId="ADAL" clId="{0079696E-DFF8-43F6-864E-34660AB28C85}" dt="2023-03-07T10:17:22.821" v="3965" actId="20577"/>
          <ac:spMkLst>
            <pc:docMk/>
            <pc:sldMk cId="3015759540" sldId="260"/>
            <ac:spMk id="4" creationId="{834672F4-CC16-A629-0795-13327272BE02}"/>
          </ac:spMkLst>
        </pc:spChg>
        <pc:graphicFrameChg chg="add mod">
          <ac:chgData name="Laurent TOURAINE" userId="1ace9bdf-13b3-4049-a335-f10e3ada4ac6" providerId="ADAL" clId="{0079696E-DFF8-43F6-864E-34660AB28C85}" dt="2023-03-07T09:49:44.477" v="3528"/>
          <ac:graphicFrameMkLst>
            <pc:docMk/>
            <pc:sldMk cId="3015759540" sldId="260"/>
            <ac:graphicFrameMk id="3" creationId="{A1DC1FB9-E330-0BD7-4805-796AB2CF7BBF}"/>
          </ac:graphicFrameMkLst>
        </pc:graphicFrameChg>
        <pc:graphicFrameChg chg="del">
          <ac:chgData name="Laurent TOURAINE" userId="1ace9bdf-13b3-4049-a335-f10e3ada4ac6" providerId="ADAL" clId="{0079696E-DFF8-43F6-864E-34660AB28C85}" dt="2023-03-07T08:45:39.482" v="2120" actId="478"/>
          <ac:graphicFrameMkLst>
            <pc:docMk/>
            <pc:sldMk cId="3015759540" sldId="260"/>
            <ac:graphicFrameMk id="6" creationId="{662D7196-6FF1-443B-95F1-F8E3424890E2}"/>
          </ac:graphicFrameMkLst>
        </pc:graphicFrameChg>
      </pc:sldChg>
      <pc:sldChg chg="addSp delSp modSp mod">
        <pc:chgData name="Laurent TOURAINE" userId="1ace9bdf-13b3-4049-a335-f10e3ada4ac6" providerId="ADAL" clId="{0079696E-DFF8-43F6-864E-34660AB28C85}" dt="2023-03-07T10:18:15.477" v="3996" actId="120"/>
        <pc:sldMkLst>
          <pc:docMk/>
          <pc:sldMk cId="56318097" sldId="261"/>
        </pc:sldMkLst>
        <pc:spChg chg="mod">
          <ac:chgData name="Laurent TOURAINE" userId="1ace9bdf-13b3-4049-a335-f10e3ada4ac6" providerId="ADAL" clId="{0079696E-DFF8-43F6-864E-34660AB28C85}" dt="2023-03-07T10:18:15.477" v="3996" actId="120"/>
          <ac:spMkLst>
            <pc:docMk/>
            <pc:sldMk cId="56318097" sldId="261"/>
            <ac:spMk id="2" creationId="{D39DF031-B9FF-9477-2BCA-E2696FA25252}"/>
          </ac:spMkLst>
        </pc:spChg>
        <pc:spChg chg="add del mod">
          <ac:chgData name="Laurent TOURAINE" userId="1ace9bdf-13b3-4049-a335-f10e3ada4ac6" providerId="ADAL" clId="{0079696E-DFF8-43F6-864E-34660AB28C85}" dt="2023-03-07T09:48:12.775" v="3462" actId="478"/>
          <ac:spMkLst>
            <pc:docMk/>
            <pc:sldMk cId="56318097" sldId="261"/>
            <ac:spMk id="4" creationId="{D6B749B5-3707-6AAE-241C-9DF30D58E0F0}"/>
          </ac:spMkLst>
        </pc:spChg>
        <pc:graphicFrameChg chg="add mod">
          <ac:chgData name="Laurent TOURAINE" userId="1ace9bdf-13b3-4049-a335-f10e3ada4ac6" providerId="ADAL" clId="{0079696E-DFF8-43F6-864E-34660AB28C85}" dt="2023-03-07T09:48:36.393" v="3478"/>
          <ac:graphicFrameMkLst>
            <pc:docMk/>
            <pc:sldMk cId="56318097" sldId="261"/>
            <ac:graphicFrameMk id="3" creationId="{64917033-D306-B8F7-A138-483633F43229}"/>
          </ac:graphicFrameMkLst>
        </pc:graphicFrameChg>
        <pc:graphicFrameChg chg="add mod">
          <ac:chgData name="Laurent TOURAINE" userId="1ace9bdf-13b3-4049-a335-f10e3ada4ac6" providerId="ADAL" clId="{0079696E-DFF8-43F6-864E-34660AB28C85}" dt="2023-03-07T09:26:50.693" v="3295"/>
          <ac:graphicFrameMkLst>
            <pc:docMk/>
            <pc:sldMk cId="56318097" sldId="261"/>
            <ac:graphicFrameMk id="5" creationId="{A8FD54A7-BC99-74A6-7E57-04BC5BE029B3}"/>
          </ac:graphicFrameMkLst>
        </pc:graphicFrameChg>
        <pc:graphicFrameChg chg="del">
          <ac:chgData name="Laurent TOURAINE" userId="1ace9bdf-13b3-4049-a335-f10e3ada4ac6" providerId="ADAL" clId="{0079696E-DFF8-43F6-864E-34660AB28C85}" dt="2023-03-07T08:45:59.534" v="2125" actId="478"/>
          <ac:graphicFrameMkLst>
            <pc:docMk/>
            <pc:sldMk cId="56318097" sldId="261"/>
            <ac:graphicFrameMk id="7" creationId="{AB5B1F9F-5045-9527-1C7C-0DA9D0F0E59B}"/>
          </ac:graphicFrameMkLst>
        </pc:graphicFrameChg>
      </pc:sldChg>
      <pc:sldChg chg="modSp mod">
        <pc:chgData name="Laurent TOURAINE" userId="1ace9bdf-13b3-4049-a335-f10e3ada4ac6" providerId="ADAL" clId="{0079696E-DFF8-43F6-864E-34660AB28C85}" dt="2023-03-07T07:20:39.865" v="73" actId="20577"/>
        <pc:sldMkLst>
          <pc:docMk/>
          <pc:sldMk cId="199535247" sldId="262"/>
        </pc:sldMkLst>
        <pc:spChg chg="mod">
          <ac:chgData name="Laurent TOURAINE" userId="1ace9bdf-13b3-4049-a335-f10e3ada4ac6" providerId="ADAL" clId="{0079696E-DFF8-43F6-864E-34660AB28C85}" dt="2023-03-07T07:20:28.327" v="41" actId="20577"/>
          <ac:spMkLst>
            <pc:docMk/>
            <pc:sldMk cId="199535247" sldId="262"/>
            <ac:spMk id="2" creationId="{57A2F707-E5A4-D12A-CFC2-9E3E51603403}"/>
          </ac:spMkLst>
        </pc:spChg>
        <pc:spChg chg="mod">
          <ac:chgData name="Laurent TOURAINE" userId="1ace9bdf-13b3-4049-a335-f10e3ada4ac6" providerId="ADAL" clId="{0079696E-DFF8-43F6-864E-34660AB28C85}" dt="2023-03-07T07:20:39.865" v="73" actId="20577"/>
          <ac:spMkLst>
            <pc:docMk/>
            <pc:sldMk cId="199535247" sldId="262"/>
            <ac:spMk id="3" creationId="{326456C2-7811-FB03-7DD5-B570141F8E52}"/>
          </ac:spMkLst>
        </pc:spChg>
      </pc:sldChg>
      <pc:sldChg chg="modSp del mod">
        <pc:chgData name="Laurent TOURAINE" userId="1ace9bdf-13b3-4049-a335-f10e3ada4ac6" providerId="ADAL" clId="{0079696E-DFF8-43F6-864E-34660AB28C85}" dt="2023-03-07T08:45:35.469" v="2119" actId="47"/>
        <pc:sldMkLst>
          <pc:docMk/>
          <pc:sldMk cId="210863911" sldId="264"/>
        </pc:sldMkLst>
        <pc:spChg chg="mod">
          <ac:chgData name="Laurent TOURAINE" userId="1ace9bdf-13b3-4049-a335-f10e3ada4ac6" providerId="ADAL" clId="{0079696E-DFF8-43F6-864E-34660AB28C85}" dt="2023-03-07T08:45:30.537" v="2118" actId="20577"/>
          <ac:spMkLst>
            <pc:docMk/>
            <pc:sldMk cId="210863911" sldId="264"/>
            <ac:spMk id="3" creationId="{203BEE4E-A2D2-4EAC-9267-0FC7FEA71366}"/>
          </ac:spMkLst>
        </pc:spChg>
      </pc:sldChg>
      <pc:sldChg chg="modSp del mod">
        <pc:chgData name="Laurent TOURAINE" userId="1ace9bdf-13b3-4049-a335-f10e3ada4ac6" providerId="ADAL" clId="{0079696E-DFF8-43F6-864E-34660AB28C85}" dt="2023-03-07T07:24:30.620" v="275" actId="47"/>
        <pc:sldMkLst>
          <pc:docMk/>
          <pc:sldMk cId="3692803742" sldId="267"/>
        </pc:sldMkLst>
        <pc:spChg chg="mod">
          <ac:chgData name="Laurent TOURAINE" userId="1ace9bdf-13b3-4049-a335-f10e3ada4ac6" providerId="ADAL" clId="{0079696E-DFF8-43F6-864E-34660AB28C85}" dt="2023-03-07T07:24:27.902" v="274" actId="6549"/>
          <ac:spMkLst>
            <pc:docMk/>
            <pc:sldMk cId="3692803742" sldId="267"/>
            <ac:spMk id="2" creationId="{964AFB6E-EA3E-5F0D-3468-9D0A25CDD615}"/>
          </ac:spMkLst>
        </pc:spChg>
      </pc:sldChg>
      <pc:sldChg chg="delSp modSp mod">
        <pc:chgData name="Laurent TOURAINE" userId="1ace9bdf-13b3-4049-a335-f10e3ada4ac6" providerId="ADAL" clId="{0079696E-DFF8-43F6-864E-34660AB28C85}" dt="2023-03-07T10:18:23.666" v="3998" actId="478"/>
        <pc:sldMkLst>
          <pc:docMk/>
          <pc:sldMk cId="1062547916" sldId="268"/>
        </pc:sldMkLst>
        <pc:spChg chg="mod">
          <ac:chgData name="Laurent TOURAINE" userId="1ace9bdf-13b3-4049-a335-f10e3ada4ac6" providerId="ADAL" clId="{0079696E-DFF8-43F6-864E-34660AB28C85}" dt="2023-03-07T10:14:21.364" v="3805" actId="120"/>
          <ac:spMkLst>
            <pc:docMk/>
            <pc:sldMk cId="1062547916" sldId="268"/>
            <ac:spMk id="2" creationId="{964AFB6E-EA3E-5F0D-3468-9D0A25CDD615}"/>
          </ac:spMkLst>
        </pc:spChg>
        <pc:spChg chg="del">
          <ac:chgData name="Laurent TOURAINE" userId="1ace9bdf-13b3-4049-a335-f10e3ada4ac6" providerId="ADAL" clId="{0079696E-DFF8-43F6-864E-34660AB28C85}" dt="2023-03-07T10:14:16.502" v="3804" actId="478"/>
          <ac:spMkLst>
            <pc:docMk/>
            <pc:sldMk cId="1062547916" sldId="268"/>
            <ac:spMk id="6" creationId="{83B733B2-9D7F-71AC-429B-0FD7CDC40348}"/>
          </ac:spMkLst>
        </pc:spChg>
        <pc:graphicFrameChg chg="del">
          <ac:chgData name="Laurent TOURAINE" userId="1ace9bdf-13b3-4049-a335-f10e3ada4ac6" providerId="ADAL" clId="{0079696E-DFF8-43F6-864E-34660AB28C85}" dt="2023-03-07T10:18:22.916" v="3997" actId="478"/>
          <ac:graphicFrameMkLst>
            <pc:docMk/>
            <pc:sldMk cId="1062547916" sldId="268"/>
            <ac:graphicFrameMk id="3" creationId="{6C7F5107-8511-4582-89BE-4AE6306A4136}"/>
          </ac:graphicFrameMkLst>
        </pc:graphicFrameChg>
        <pc:graphicFrameChg chg="del">
          <ac:chgData name="Laurent TOURAINE" userId="1ace9bdf-13b3-4049-a335-f10e3ada4ac6" providerId="ADAL" clId="{0079696E-DFF8-43F6-864E-34660AB28C85}" dt="2023-03-07T10:18:23.666" v="3998" actId="478"/>
          <ac:graphicFrameMkLst>
            <pc:docMk/>
            <pc:sldMk cId="1062547916" sldId="268"/>
            <ac:graphicFrameMk id="4" creationId="{1338B44C-4C07-45E7-906E-EFCFA9580391}"/>
          </ac:graphicFrameMkLst>
        </pc:graphicFrameChg>
      </pc:sldChg>
      <pc:sldChg chg="delSp modSp del mod">
        <pc:chgData name="Laurent TOURAINE" userId="1ace9bdf-13b3-4049-a335-f10e3ada4ac6" providerId="ADAL" clId="{0079696E-DFF8-43F6-864E-34660AB28C85}" dt="2023-03-07T08:44:51.657" v="2005" actId="47"/>
        <pc:sldMkLst>
          <pc:docMk/>
          <pc:sldMk cId="3248758953" sldId="269"/>
        </pc:sldMkLst>
        <pc:spChg chg="mod">
          <ac:chgData name="Laurent TOURAINE" userId="1ace9bdf-13b3-4049-a335-f10e3ada4ac6" providerId="ADAL" clId="{0079696E-DFF8-43F6-864E-34660AB28C85}" dt="2023-03-07T07:26:41.516" v="380" actId="20577"/>
          <ac:spMkLst>
            <pc:docMk/>
            <pc:sldMk cId="3248758953" sldId="269"/>
            <ac:spMk id="2" creationId="{964AFB6E-EA3E-5F0D-3468-9D0A25CDD615}"/>
          </ac:spMkLst>
        </pc:spChg>
        <pc:picChg chg="del">
          <ac:chgData name="Laurent TOURAINE" userId="1ace9bdf-13b3-4049-a335-f10e3ada4ac6" providerId="ADAL" clId="{0079696E-DFF8-43F6-864E-34660AB28C85}" dt="2023-03-07T08:44:32.895" v="2004" actId="478"/>
          <ac:picMkLst>
            <pc:docMk/>
            <pc:sldMk cId="3248758953" sldId="269"/>
            <ac:picMk id="11" creationId="{2C0F2AFE-6F82-FFA7-CE3C-F775ED75426C}"/>
          </ac:picMkLst>
        </pc:picChg>
      </pc:sldChg>
      <pc:sldChg chg="addSp delSp modSp mod">
        <pc:chgData name="Laurent TOURAINE" userId="1ace9bdf-13b3-4049-a335-f10e3ada4ac6" providerId="ADAL" clId="{0079696E-DFF8-43F6-864E-34660AB28C85}" dt="2023-03-07T10:18:51.570" v="4026" actId="404"/>
        <pc:sldMkLst>
          <pc:docMk/>
          <pc:sldMk cId="1861283283" sldId="271"/>
        </pc:sldMkLst>
        <pc:spChg chg="mod">
          <ac:chgData name="Laurent TOURAINE" userId="1ace9bdf-13b3-4049-a335-f10e3ada4ac6" providerId="ADAL" clId="{0079696E-DFF8-43F6-864E-34660AB28C85}" dt="2023-03-07T10:18:51.570" v="4026" actId="404"/>
          <ac:spMkLst>
            <pc:docMk/>
            <pc:sldMk cId="1861283283" sldId="271"/>
            <ac:spMk id="2" creationId="{23F7632D-EC80-B336-345D-2D44077D8753}"/>
          </ac:spMkLst>
        </pc:spChg>
        <pc:graphicFrameChg chg="del">
          <ac:chgData name="Laurent TOURAINE" userId="1ace9bdf-13b3-4049-a335-f10e3ada4ac6" providerId="ADAL" clId="{0079696E-DFF8-43F6-864E-34660AB28C85}" dt="2023-03-07T08:04:47.721" v="537" actId="478"/>
          <ac:graphicFrameMkLst>
            <pc:docMk/>
            <pc:sldMk cId="1861283283" sldId="271"/>
            <ac:graphicFrameMk id="5" creationId="{E72A0093-BAC6-FDB0-6F8F-31A87BB90278}"/>
          </ac:graphicFrameMkLst>
        </pc:graphicFrameChg>
        <pc:graphicFrameChg chg="add mod">
          <ac:chgData name="Laurent TOURAINE" userId="1ace9bdf-13b3-4049-a335-f10e3ada4ac6" providerId="ADAL" clId="{0079696E-DFF8-43F6-864E-34660AB28C85}" dt="2023-03-07T08:07:26.514" v="583" actId="2085"/>
          <ac:graphicFrameMkLst>
            <pc:docMk/>
            <pc:sldMk cId="1861283283" sldId="271"/>
            <ac:graphicFrameMk id="6" creationId="{79EE7310-8534-76A6-C830-C0CB8F1F4BA7}"/>
          </ac:graphicFrameMkLst>
        </pc:graphicFrameChg>
        <pc:graphicFrameChg chg="add mod">
          <ac:chgData name="Laurent TOURAINE" userId="1ace9bdf-13b3-4049-a335-f10e3ada4ac6" providerId="ADAL" clId="{0079696E-DFF8-43F6-864E-34660AB28C85}" dt="2023-03-07T08:09:01.840" v="602"/>
          <ac:graphicFrameMkLst>
            <pc:docMk/>
            <pc:sldMk cId="1861283283" sldId="271"/>
            <ac:graphicFrameMk id="7" creationId="{4742AFE6-6626-7177-35FD-7DB7113DB271}"/>
          </ac:graphicFrameMkLst>
        </pc:graphicFrameChg>
        <pc:picChg chg="add del mod">
          <ac:chgData name="Laurent TOURAINE" userId="1ace9bdf-13b3-4049-a335-f10e3ada4ac6" providerId="ADAL" clId="{0079696E-DFF8-43F6-864E-34660AB28C85}" dt="2023-03-07T08:06:49.575" v="573" actId="478"/>
          <ac:picMkLst>
            <pc:docMk/>
            <pc:sldMk cId="1861283283" sldId="271"/>
            <ac:picMk id="3" creationId="{9EA83952-37A3-80A3-2B1E-A013D887C355}"/>
          </ac:picMkLst>
        </pc:picChg>
        <pc:picChg chg="add del mod">
          <ac:chgData name="Laurent TOURAINE" userId="1ace9bdf-13b3-4049-a335-f10e3ada4ac6" providerId="ADAL" clId="{0079696E-DFF8-43F6-864E-34660AB28C85}" dt="2023-03-07T08:05:59.610" v="548" actId="478"/>
          <ac:picMkLst>
            <pc:docMk/>
            <pc:sldMk cId="1861283283" sldId="271"/>
            <ac:picMk id="4" creationId="{D5A3713C-FC43-70EA-B5A6-DF5E432CD9BC}"/>
          </ac:picMkLst>
        </pc:picChg>
      </pc:sldChg>
      <pc:sldChg chg="addSp delSp modSp mod">
        <pc:chgData name="Laurent TOURAINE" userId="1ace9bdf-13b3-4049-a335-f10e3ada4ac6" providerId="ADAL" clId="{0079696E-DFF8-43F6-864E-34660AB28C85}" dt="2023-03-07T10:19:40.263" v="4061" actId="20577"/>
        <pc:sldMkLst>
          <pc:docMk/>
          <pc:sldMk cId="1627591992" sldId="273"/>
        </pc:sldMkLst>
        <pc:spChg chg="mod">
          <ac:chgData name="Laurent TOURAINE" userId="1ace9bdf-13b3-4049-a335-f10e3ada4ac6" providerId="ADAL" clId="{0079696E-DFF8-43F6-864E-34660AB28C85}" dt="2023-03-07T10:19:40.263" v="4061" actId="20577"/>
          <ac:spMkLst>
            <pc:docMk/>
            <pc:sldMk cId="1627591992" sldId="273"/>
            <ac:spMk id="2" creationId="{23F7632D-EC80-B336-345D-2D44077D8753}"/>
          </ac:spMkLst>
        </pc:spChg>
        <pc:spChg chg="add mod">
          <ac:chgData name="Laurent TOURAINE" userId="1ace9bdf-13b3-4049-a335-f10e3ada4ac6" providerId="ADAL" clId="{0079696E-DFF8-43F6-864E-34660AB28C85}" dt="2023-03-07T10:14:44.290" v="3813" actId="108"/>
          <ac:spMkLst>
            <pc:docMk/>
            <pc:sldMk cId="1627591992" sldId="273"/>
            <ac:spMk id="6" creationId="{0A41720A-985F-9851-115E-C45D870E3169}"/>
          </ac:spMkLst>
        </pc:spChg>
        <pc:graphicFrameChg chg="add mod">
          <ac:chgData name="Laurent TOURAINE" userId="1ace9bdf-13b3-4049-a335-f10e3ada4ac6" providerId="ADAL" clId="{0079696E-DFF8-43F6-864E-34660AB28C85}" dt="2023-03-07T10:19:38.603" v="4059" actId="1076"/>
          <ac:graphicFrameMkLst>
            <pc:docMk/>
            <pc:sldMk cId="1627591992" sldId="273"/>
            <ac:graphicFrameMk id="3" creationId="{F43F1CC2-75C3-E361-AAA5-E0CEAB36ED6F}"/>
          </ac:graphicFrameMkLst>
        </pc:graphicFrameChg>
        <pc:graphicFrameChg chg="add mod">
          <ac:chgData name="Laurent TOURAINE" userId="1ace9bdf-13b3-4049-a335-f10e3ada4ac6" providerId="ADAL" clId="{0079696E-DFF8-43F6-864E-34660AB28C85}" dt="2023-03-07T08:16:21.825" v="742"/>
          <ac:graphicFrameMkLst>
            <pc:docMk/>
            <pc:sldMk cId="1627591992" sldId="273"/>
            <ac:graphicFrameMk id="4" creationId="{9144D0AF-BC98-CDCA-605E-BE6398DC6955}"/>
          </ac:graphicFrameMkLst>
        </pc:graphicFrameChg>
        <pc:graphicFrameChg chg="del">
          <ac:chgData name="Laurent TOURAINE" userId="1ace9bdf-13b3-4049-a335-f10e3ada4ac6" providerId="ADAL" clId="{0079696E-DFF8-43F6-864E-34660AB28C85}" dt="2023-03-07T08:09:49.662" v="604" actId="478"/>
          <ac:graphicFrameMkLst>
            <pc:docMk/>
            <pc:sldMk cId="1627591992" sldId="273"/>
            <ac:graphicFrameMk id="9" creationId="{6DFE91B5-370A-FC1F-B23B-9722CC148027}"/>
          </ac:graphicFrameMkLst>
        </pc:graphicFrameChg>
        <pc:picChg chg="add del mod">
          <ac:chgData name="Laurent TOURAINE" userId="1ace9bdf-13b3-4049-a335-f10e3ada4ac6" providerId="ADAL" clId="{0079696E-DFF8-43F6-864E-34660AB28C85}" dt="2023-03-07T08:17:02.515" v="746" actId="478"/>
          <ac:picMkLst>
            <pc:docMk/>
            <pc:sldMk cId="1627591992" sldId="273"/>
            <ac:picMk id="5" creationId="{584AC345-48FC-C2EE-7D01-AB99C50E1872}"/>
          </ac:picMkLst>
        </pc:picChg>
      </pc:sldChg>
      <pc:sldChg chg="addSp delSp modSp del mod">
        <pc:chgData name="Laurent TOURAINE" userId="1ace9bdf-13b3-4049-a335-f10e3ada4ac6" providerId="ADAL" clId="{0079696E-DFF8-43F6-864E-34660AB28C85}" dt="2023-03-07T08:23:05.306" v="1191" actId="47"/>
        <pc:sldMkLst>
          <pc:docMk/>
          <pc:sldMk cId="2818370205" sldId="275"/>
        </pc:sldMkLst>
        <pc:spChg chg="mod">
          <ac:chgData name="Laurent TOURAINE" userId="1ace9bdf-13b3-4049-a335-f10e3ada4ac6" providerId="ADAL" clId="{0079696E-DFF8-43F6-864E-34660AB28C85}" dt="2023-03-07T08:14:11.591" v="663" actId="14100"/>
          <ac:spMkLst>
            <pc:docMk/>
            <pc:sldMk cId="2818370205" sldId="275"/>
            <ac:spMk id="2" creationId="{23F7632D-EC80-B336-345D-2D44077D8753}"/>
          </ac:spMkLst>
        </pc:spChg>
        <pc:spChg chg="del">
          <ac:chgData name="Laurent TOURAINE" userId="1ace9bdf-13b3-4049-a335-f10e3ada4ac6" providerId="ADAL" clId="{0079696E-DFF8-43F6-864E-34660AB28C85}" dt="2023-03-07T08:09:55.442" v="605" actId="478"/>
          <ac:spMkLst>
            <pc:docMk/>
            <pc:sldMk cId="2818370205" sldId="275"/>
            <ac:spMk id="3" creationId="{21FEAC9D-B2EF-37EF-40C3-BF360F8AE0E8}"/>
          </ac:spMkLst>
        </pc:spChg>
        <pc:spChg chg="add mod">
          <ac:chgData name="Laurent TOURAINE" userId="1ace9bdf-13b3-4049-a335-f10e3ada4ac6" providerId="ADAL" clId="{0079696E-DFF8-43F6-864E-34660AB28C85}" dt="2023-03-07T08:17:55.646" v="768"/>
          <ac:spMkLst>
            <pc:docMk/>
            <pc:sldMk cId="2818370205" sldId="275"/>
            <ac:spMk id="5" creationId="{41694B5B-DE09-5A85-0F48-1D5EC62F747C}"/>
          </ac:spMkLst>
        </pc:spChg>
        <pc:spChg chg="del">
          <ac:chgData name="Laurent TOURAINE" userId="1ace9bdf-13b3-4049-a335-f10e3ada4ac6" providerId="ADAL" clId="{0079696E-DFF8-43F6-864E-34660AB28C85}" dt="2023-03-07T08:11:16.925" v="618" actId="478"/>
          <ac:spMkLst>
            <pc:docMk/>
            <pc:sldMk cId="2818370205" sldId="275"/>
            <ac:spMk id="14" creationId="{08778EC1-4CCA-6936-E07E-FB9807A965A4}"/>
          </ac:spMkLst>
        </pc:spChg>
        <pc:graphicFrameChg chg="add del mod">
          <ac:chgData name="Laurent TOURAINE" userId="1ace9bdf-13b3-4049-a335-f10e3ada4ac6" providerId="ADAL" clId="{0079696E-DFF8-43F6-864E-34660AB28C85}" dt="2023-03-07T08:14:38.031" v="664" actId="478"/>
          <ac:graphicFrameMkLst>
            <pc:docMk/>
            <pc:sldMk cId="2818370205" sldId="275"/>
            <ac:graphicFrameMk id="4" creationId="{52E1EEB5-86D3-7F28-A39C-772B74126996}"/>
          </ac:graphicFrameMkLst>
        </pc:graphicFrameChg>
        <pc:graphicFrameChg chg="del">
          <ac:chgData name="Laurent TOURAINE" userId="1ace9bdf-13b3-4049-a335-f10e3ada4ac6" providerId="ADAL" clId="{0079696E-DFF8-43F6-864E-34660AB28C85}" dt="2023-03-07T08:11:15.125" v="617" actId="478"/>
          <ac:graphicFrameMkLst>
            <pc:docMk/>
            <pc:sldMk cId="2818370205" sldId="275"/>
            <ac:graphicFrameMk id="6" creationId="{A99AEBF7-A097-A3B4-D4BB-62CF199D59AD}"/>
          </ac:graphicFrameMkLst>
        </pc:graphicFrameChg>
        <pc:graphicFrameChg chg="del">
          <ac:chgData name="Laurent TOURAINE" userId="1ace9bdf-13b3-4049-a335-f10e3ada4ac6" providerId="ADAL" clId="{0079696E-DFF8-43F6-864E-34660AB28C85}" dt="2023-03-07T08:09:57.197" v="606" actId="478"/>
          <ac:graphicFrameMkLst>
            <pc:docMk/>
            <pc:sldMk cId="2818370205" sldId="275"/>
            <ac:graphicFrameMk id="7" creationId="{C9CBAB0E-B201-9243-EA8C-97FE2046D88E}"/>
          </ac:graphicFrameMkLst>
        </pc:graphicFrameChg>
        <pc:graphicFrameChg chg="del">
          <ac:chgData name="Laurent TOURAINE" userId="1ace9bdf-13b3-4049-a335-f10e3ada4ac6" providerId="ADAL" clId="{0079696E-DFF8-43F6-864E-34660AB28C85}" dt="2023-03-07T08:10:01.046" v="607" actId="478"/>
          <ac:graphicFrameMkLst>
            <pc:docMk/>
            <pc:sldMk cId="2818370205" sldId="275"/>
            <ac:graphicFrameMk id="13" creationId="{5AA64C0D-EE27-E659-2A14-FFFD843F9DC4}"/>
          </ac:graphicFrameMkLst>
        </pc:graphicFrameChg>
      </pc:sldChg>
      <pc:sldChg chg="del">
        <pc:chgData name="Laurent TOURAINE" userId="1ace9bdf-13b3-4049-a335-f10e3ada4ac6" providerId="ADAL" clId="{0079696E-DFF8-43F6-864E-34660AB28C85}" dt="2023-03-07T07:29:29.748" v="480" actId="47"/>
        <pc:sldMkLst>
          <pc:docMk/>
          <pc:sldMk cId="667984133" sldId="276"/>
        </pc:sldMkLst>
      </pc:sldChg>
      <pc:sldChg chg="addSp delSp modSp mod">
        <pc:chgData name="Laurent TOURAINE" userId="1ace9bdf-13b3-4049-a335-f10e3ada4ac6" providerId="ADAL" clId="{0079696E-DFF8-43F6-864E-34660AB28C85}" dt="2023-03-07T10:19:50.842" v="4063" actId="1076"/>
        <pc:sldMkLst>
          <pc:docMk/>
          <pc:sldMk cId="4116604269" sldId="277"/>
        </pc:sldMkLst>
        <pc:spChg chg="mod">
          <ac:chgData name="Laurent TOURAINE" userId="1ace9bdf-13b3-4049-a335-f10e3ada4ac6" providerId="ADAL" clId="{0079696E-DFF8-43F6-864E-34660AB28C85}" dt="2023-03-07T10:19:50.842" v="4063" actId="1076"/>
          <ac:spMkLst>
            <pc:docMk/>
            <pc:sldMk cId="4116604269" sldId="277"/>
            <ac:spMk id="2" creationId="{23F7632D-EC80-B336-345D-2D44077D8753}"/>
          </ac:spMkLst>
        </pc:spChg>
        <pc:spChg chg="add del mod">
          <ac:chgData name="Laurent TOURAINE" userId="1ace9bdf-13b3-4049-a335-f10e3ada4ac6" providerId="ADAL" clId="{0079696E-DFF8-43F6-864E-34660AB28C85}" dt="2023-03-07T08:26:10.362" v="1215" actId="478"/>
          <ac:spMkLst>
            <pc:docMk/>
            <pc:sldMk cId="4116604269" sldId="277"/>
            <ac:spMk id="3" creationId="{973D58B1-58AA-A86A-A1FD-C8392EE25495}"/>
          </ac:spMkLst>
        </pc:spChg>
        <pc:spChg chg="add mod">
          <ac:chgData name="Laurent TOURAINE" userId="1ace9bdf-13b3-4049-a335-f10e3ada4ac6" providerId="ADAL" clId="{0079696E-DFF8-43F6-864E-34660AB28C85}" dt="2023-03-07T08:35:37.608" v="1977" actId="1076"/>
          <ac:spMkLst>
            <pc:docMk/>
            <pc:sldMk cId="4116604269" sldId="277"/>
            <ac:spMk id="4" creationId="{75F4D931-FC15-7728-9EC8-D2AEC48FA056}"/>
          </ac:spMkLst>
        </pc:spChg>
        <pc:graphicFrameChg chg="add mod">
          <ac:chgData name="Laurent TOURAINE" userId="1ace9bdf-13b3-4049-a335-f10e3ada4ac6" providerId="ADAL" clId="{0079696E-DFF8-43F6-864E-34660AB28C85}" dt="2023-03-07T08:35:41.712" v="1978"/>
          <ac:graphicFrameMkLst>
            <pc:docMk/>
            <pc:sldMk cId="4116604269" sldId="277"/>
            <ac:graphicFrameMk id="5" creationId="{0F35D761-D897-4620-9BBB-7D3BB54D73EE}"/>
          </ac:graphicFrameMkLst>
        </pc:graphicFrameChg>
        <pc:graphicFrameChg chg="del">
          <ac:chgData name="Laurent TOURAINE" userId="1ace9bdf-13b3-4049-a335-f10e3ada4ac6" providerId="ADAL" clId="{0079696E-DFF8-43F6-864E-34660AB28C85}" dt="2023-03-07T08:25:55.181" v="1213" actId="478"/>
          <ac:graphicFrameMkLst>
            <pc:docMk/>
            <pc:sldMk cId="4116604269" sldId="277"/>
            <ac:graphicFrameMk id="25" creationId="{0F35D761-D897-4620-9BBB-7D3BB54D73EE}"/>
          </ac:graphicFrameMkLst>
        </pc:graphicFrameChg>
        <pc:graphicFrameChg chg="del">
          <ac:chgData name="Laurent TOURAINE" userId="1ace9bdf-13b3-4049-a335-f10e3ada4ac6" providerId="ADAL" clId="{0079696E-DFF8-43F6-864E-34660AB28C85}" dt="2023-03-07T08:25:51.336" v="1210" actId="478"/>
          <ac:graphicFrameMkLst>
            <pc:docMk/>
            <pc:sldMk cId="4116604269" sldId="277"/>
            <ac:graphicFrameMk id="26" creationId="{8A7B6E3A-7D27-48FF-B77E-2E336864D48C}"/>
          </ac:graphicFrameMkLst>
        </pc:graphicFrameChg>
        <pc:graphicFrameChg chg="del">
          <ac:chgData name="Laurent TOURAINE" userId="1ace9bdf-13b3-4049-a335-f10e3ada4ac6" providerId="ADAL" clId="{0079696E-DFF8-43F6-864E-34660AB28C85}" dt="2023-03-07T08:25:52.349" v="1211" actId="478"/>
          <ac:graphicFrameMkLst>
            <pc:docMk/>
            <pc:sldMk cId="4116604269" sldId="277"/>
            <ac:graphicFrameMk id="27" creationId="{27A750DC-EEF2-46A1-90B4-83BE120CE754}"/>
          </ac:graphicFrameMkLst>
        </pc:graphicFrameChg>
        <pc:picChg chg="del">
          <ac:chgData name="Laurent TOURAINE" userId="1ace9bdf-13b3-4049-a335-f10e3ada4ac6" providerId="ADAL" clId="{0079696E-DFF8-43F6-864E-34660AB28C85}" dt="2023-03-07T08:25:53.336" v="1212" actId="478"/>
          <ac:picMkLst>
            <pc:docMk/>
            <pc:sldMk cId="4116604269" sldId="277"/>
            <ac:picMk id="24" creationId="{F22A9CC2-83B1-F59B-8BB2-66675EB0719A}"/>
          </ac:picMkLst>
        </pc:picChg>
      </pc:sldChg>
      <pc:sldChg chg="addSp delSp modSp del mod">
        <pc:chgData name="Laurent TOURAINE" userId="1ace9bdf-13b3-4049-a335-f10e3ada4ac6" providerId="ADAL" clId="{0079696E-DFF8-43F6-864E-34660AB28C85}" dt="2023-03-07T08:24:39.457" v="1209" actId="47"/>
        <pc:sldMkLst>
          <pc:docMk/>
          <pc:sldMk cId="1129904367" sldId="278"/>
        </pc:sldMkLst>
        <pc:spChg chg="mod">
          <ac:chgData name="Laurent TOURAINE" userId="1ace9bdf-13b3-4049-a335-f10e3ada4ac6" providerId="ADAL" clId="{0079696E-DFF8-43F6-864E-34660AB28C85}" dt="2023-03-07T08:23:45.737" v="1206" actId="20577"/>
          <ac:spMkLst>
            <pc:docMk/>
            <pc:sldMk cId="1129904367" sldId="278"/>
            <ac:spMk id="2" creationId="{23F7632D-EC80-B336-345D-2D44077D8753}"/>
          </ac:spMkLst>
        </pc:spChg>
        <pc:spChg chg="add mod">
          <ac:chgData name="Laurent TOURAINE" userId="1ace9bdf-13b3-4049-a335-f10e3ada4ac6" providerId="ADAL" clId="{0079696E-DFF8-43F6-864E-34660AB28C85}" dt="2023-03-07T08:23:50.944" v="1207" actId="478"/>
          <ac:spMkLst>
            <pc:docMk/>
            <pc:sldMk cId="1129904367" sldId="278"/>
            <ac:spMk id="5" creationId="{EECB35A2-8AF1-3796-1A8B-8FE1B8BED903}"/>
          </ac:spMkLst>
        </pc:spChg>
        <pc:graphicFrameChg chg="del">
          <ac:chgData name="Laurent TOURAINE" userId="1ace9bdf-13b3-4049-a335-f10e3ada4ac6" providerId="ADAL" clId="{0079696E-DFF8-43F6-864E-34660AB28C85}" dt="2023-03-07T08:23:50.944" v="1207" actId="478"/>
          <ac:graphicFrameMkLst>
            <pc:docMk/>
            <pc:sldMk cId="1129904367" sldId="278"/>
            <ac:graphicFrameMk id="3" creationId="{5B8AEA5E-8751-6414-71DB-3A2376A8C440}"/>
          </ac:graphicFrameMkLst>
        </pc:graphicFrameChg>
      </pc:sldChg>
      <pc:sldChg chg="del">
        <pc:chgData name="Laurent TOURAINE" userId="1ace9bdf-13b3-4049-a335-f10e3ada4ac6" providerId="ADAL" clId="{0079696E-DFF8-43F6-864E-34660AB28C85}" dt="2023-03-07T07:30:26.018" v="530" actId="47"/>
        <pc:sldMkLst>
          <pc:docMk/>
          <pc:sldMk cId="2222198456" sldId="279"/>
        </pc:sldMkLst>
      </pc:sldChg>
      <pc:sldChg chg="modSp del mod">
        <pc:chgData name="Laurent TOURAINE" userId="1ace9bdf-13b3-4049-a335-f10e3ada4ac6" providerId="ADAL" clId="{0079696E-DFF8-43F6-864E-34660AB28C85}" dt="2023-03-07T08:57:35.736" v="2235" actId="47"/>
        <pc:sldMkLst>
          <pc:docMk/>
          <pc:sldMk cId="1364352273" sldId="280"/>
        </pc:sldMkLst>
        <pc:spChg chg="mod">
          <ac:chgData name="Laurent TOURAINE" userId="1ace9bdf-13b3-4049-a335-f10e3ada4ac6" providerId="ADAL" clId="{0079696E-DFF8-43F6-864E-34660AB28C85}" dt="2023-03-07T07:25:32.145" v="312" actId="20577"/>
          <ac:spMkLst>
            <pc:docMk/>
            <pc:sldMk cId="1364352273" sldId="280"/>
            <ac:spMk id="2" creationId="{A695C851-7031-0443-CC30-2A5ED8322E99}"/>
          </ac:spMkLst>
        </pc:spChg>
      </pc:sldChg>
      <pc:sldChg chg="delSp modSp del mod">
        <pc:chgData name="Laurent TOURAINE" userId="1ace9bdf-13b3-4049-a335-f10e3ada4ac6" providerId="ADAL" clId="{0079696E-DFF8-43F6-864E-34660AB28C85}" dt="2023-03-07T08:57:30.713" v="2234" actId="47"/>
        <pc:sldMkLst>
          <pc:docMk/>
          <pc:sldMk cId="3385320173" sldId="281"/>
        </pc:sldMkLst>
        <pc:spChg chg="mod">
          <ac:chgData name="Laurent TOURAINE" userId="1ace9bdf-13b3-4049-a335-f10e3ada4ac6" providerId="ADAL" clId="{0079696E-DFF8-43F6-864E-34660AB28C85}" dt="2023-03-07T07:22:45.430" v="173" actId="20577"/>
          <ac:spMkLst>
            <pc:docMk/>
            <pc:sldMk cId="3385320173" sldId="281"/>
            <ac:spMk id="4" creationId="{1387B5A9-672A-4538-A324-BD0D64DB18F1}"/>
          </ac:spMkLst>
        </pc:spChg>
        <pc:graphicFrameChg chg="del">
          <ac:chgData name="Laurent TOURAINE" userId="1ace9bdf-13b3-4049-a335-f10e3ada4ac6" providerId="ADAL" clId="{0079696E-DFF8-43F6-864E-34660AB28C85}" dt="2023-03-07T08:45:54.612" v="2124" actId="478"/>
          <ac:graphicFrameMkLst>
            <pc:docMk/>
            <pc:sldMk cId="3385320173" sldId="281"/>
            <ac:graphicFrameMk id="5" creationId="{441B57F8-4C93-61A8-F473-EB824145E31C}"/>
          </ac:graphicFrameMkLst>
        </pc:graphicFrameChg>
      </pc:sldChg>
      <pc:sldChg chg="modSp del mod">
        <pc:chgData name="Laurent TOURAINE" userId="1ace9bdf-13b3-4049-a335-f10e3ada4ac6" providerId="ADAL" clId="{0079696E-DFF8-43F6-864E-34660AB28C85}" dt="2023-03-07T09:14:43.844" v="3093" actId="47"/>
        <pc:sldMkLst>
          <pc:docMk/>
          <pc:sldMk cId="2644927100" sldId="282"/>
        </pc:sldMkLst>
        <pc:spChg chg="mod">
          <ac:chgData name="Laurent TOURAINE" userId="1ace9bdf-13b3-4049-a335-f10e3ada4ac6" providerId="ADAL" clId="{0079696E-DFF8-43F6-864E-34660AB28C85}" dt="2023-03-07T07:23:14.124" v="215" actId="20577"/>
          <ac:spMkLst>
            <pc:docMk/>
            <pc:sldMk cId="2644927100" sldId="282"/>
            <ac:spMk id="2" creationId="{63596860-A273-EAD1-F8B9-76E1455A830C}"/>
          </ac:spMkLst>
        </pc:spChg>
      </pc:sldChg>
      <pc:sldChg chg="delSp modSp del mod">
        <pc:chgData name="Laurent TOURAINE" userId="1ace9bdf-13b3-4049-a335-f10e3ada4ac6" providerId="ADAL" clId="{0079696E-DFF8-43F6-864E-34660AB28C85}" dt="2023-03-07T09:14:45.394" v="3094" actId="47"/>
        <pc:sldMkLst>
          <pc:docMk/>
          <pc:sldMk cId="2031115419" sldId="283"/>
        </pc:sldMkLst>
        <pc:spChg chg="mod">
          <ac:chgData name="Laurent TOURAINE" userId="1ace9bdf-13b3-4049-a335-f10e3ada4ac6" providerId="ADAL" clId="{0079696E-DFF8-43F6-864E-34660AB28C85}" dt="2023-03-07T07:24:05.110" v="273" actId="20577"/>
          <ac:spMkLst>
            <pc:docMk/>
            <pc:sldMk cId="2031115419" sldId="283"/>
            <ac:spMk id="2" creationId="{63596860-A273-EAD1-F8B9-76E1455A830C}"/>
          </ac:spMkLst>
        </pc:spChg>
        <pc:graphicFrameChg chg="del">
          <ac:chgData name="Laurent TOURAINE" userId="1ace9bdf-13b3-4049-a335-f10e3ada4ac6" providerId="ADAL" clId="{0079696E-DFF8-43F6-864E-34660AB28C85}" dt="2023-03-07T08:43:58.040" v="2003" actId="478"/>
          <ac:graphicFrameMkLst>
            <pc:docMk/>
            <pc:sldMk cId="2031115419" sldId="283"/>
            <ac:graphicFrameMk id="6" creationId="{594E313D-BE8D-4148-B0E1-7E6E8672C050}"/>
          </ac:graphicFrameMkLst>
        </pc:graphicFrameChg>
        <pc:picChg chg="del mod">
          <ac:chgData name="Laurent TOURAINE" userId="1ace9bdf-13b3-4049-a335-f10e3ada4ac6" providerId="ADAL" clId="{0079696E-DFF8-43F6-864E-34660AB28C85}" dt="2023-03-07T08:43:53.633" v="2001" actId="478"/>
          <ac:picMkLst>
            <pc:docMk/>
            <pc:sldMk cId="2031115419" sldId="283"/>
            <ac:picMk id="4" creationId="{B7D54D6B-3782-CEB6-03A7-100EB1B1DF51}"/>
          </ac:picMkLst>
        </pc:picChg>
        <pc:picChg chg="del">
          <ac:chgData name="Laurent TOURAINE" userId="1ace9bdf-13b3-4049-a335-f10e3ada4ac6" providerId="ADAL" clId="{0079696E-DFF8-43F6-864E-34660AB28C85}" dt="2023-03-07T08:43:54.663" v="2002" actId="478"/>
          <ac:picMkLst>
            <pc:docMk/>
            <pc:sldMk cId="2031115419" sldId="283"/>
            <ac:picMk id="5" creationId="{8588EBC1-6E0E-01A5-1488-986C0B1831BD}"/>
          </ac:picMkLst>
        </pc:picChg>
      </pc:sldChg>
      <pc:sldChg chg="modSp del mod">
        <pc:chgData name="Laurent TOURAINE" userId="1ace9bdf-13b3-4049-a335-f10e3ada4ac6" providerId="ADAL" clId="{0079696E-DFF8-43F6-864E-34660AB28C85}" dt="2023-03-07T08:09:46.329" v="603" actId="47"/>
        <pc:sldMkLst>
          <pc:docMk/>
          <pc:sldMk cId="2284729290" sldId="284"/>
        </pc:sldMkLst>
        <pc:spChg chg="mod">
          <ac:chgData name="Laurent TOURAINE" userId="1ace9bdf-13b3-4049-a335-f10e3ada4ac6" providerId="ADAL" clId="{0079696E-DFF8-43F6-864E-34660AB28C85}" dt="2023-03-07T07:27:21.847" v="396" actId="20577"/>
          <ac:spMkLst>
            <pc:docMk/>
            <pc:sldMk cId="2284729290" sldId="284"/>
            <ac:spMk id="2" creationId="{23F7632D-EC80-B336-345D-2D44077D8753}"/>
          </ac:spMkLst>
        </pc:spChg>
      </pc:sldChg>
      <pc:sldChg chg="modSp del mod">
        <pc:chgData name="Laurent TOURAINE" userId="1ace9bdf-13b3-4049-a335-f10e3ada4ac6" providerId="ADAL" clId="{0079696E-DFF8-43F6-864E-34660AB28C85}" dt="2023-03-07T08:24:38.740" v="1208" actId="47"/>
        <pc:sldMkLst>
          <pc:docMk/>
          <pc:sldMk cId="1942380277" sldId="286"/>
        </pc:sldMkLst>
        <pc:spChg chg="mod">
          <ac:chgData name="Laurent TOURAINE" userId="1ace9bdf-13b3-4049-a335-f10e3ada4ac6" providerId="ADAL" clId="{0079696E-DFF8-43F6-864E-34660AB28C85}" dt="2023-03-07T07:30:20.417" v="529" actId="20577"/>
          <ac:spMkLst>
            <pc:docMk/>
            <pc:sldMk cId="1942380277" sldId="286"/>
            <ac:spMk id="2" creationId="{104AED5C-1B96-B044-9873-46D678FCE417}"/>
          </ac:spMkLst>
        </pc:spChg>
      </pc:sldChg>
      <pc:sldChg chg="addSp delSp modSp new mod">
        <pc:chgData name="Laurent TOURAINE" userId="1ace9bdf-13b3-4049-a335-f10e3ada4ac6" providerId="ADAL" clId="{0079696E-DFF8-43F6-864E-34660AB28C85}" dt="2023-03-07T09:31:11.935" v="3390" actId="1076"/>
        <pc:sldMkLst>
          <pc:docMk/>
          <pc:sldMk cId="3682517294" sldId="286"/>
        </pc:sldMkLst>
        <pc:spChg chg="mod">
          <ac:chgData name="Laurent TOURAINE" userId="1ace9bdf-13b3-4049-a335-f10e3ada4ac6" providerId="ADAL" clId="{0079696E-DFF8-43F6-864E-34660AB28C85}" dt="2023-03-07T09:30:45.828" v="3384" actId="20577"/>
          <ac:spMkLst>
            <pc:docMk/>
            <pc:sldMk cId="3682517294" sldId="286"/>
            <ac:spMk id="2" creationId="{9FBE1BA5-2371-E1C7-C374-C29E133E95AE}"/>
          </ac:spMkLst>
        </pc:spChg>
        <pc:graphicFrameChg chg="add mod">
          <ac:chgData name="Laurent TOURAINE" userId="1ace9bdf-13b3-4049-a335-f10e3ada4ac6" providerId="ADAL" clId="{0079696E-DFF8-43F6-864E-34660AB28C85}" dt="2023-03-07T09:31:11.935" v="3390" actId="1076"/>
          <ac:graphicFrameMkLst>
            <pc:docMk/>
            <pc:sldMk cId="3682517294" sldId="286"/>
            <ac:graphicFrameMk id="3" creationId="{A8FD54A7-BC99-74A6-7E57-04BC5BE029B3}"/>
          </ac:graphicFrameMkLst>
        </pc:graphicFrameChg>
        <pc:graphicFrameChg chg="add del mod">
          <ac:chgData name="Laurent TOURAINE" userId="1ace9bdf-13b3-4049-a335-f10e3ada4ac6" providerId="ADAL" clId="{0079696E-DFF8-43F6-864E-34660AB28C85}" dt="2023-03-07T09:30:25.456" v="3369"/>
          <ac:graphicFrameMkLst>
            <pc:docMk/>
            <pc:sldMk cId="3682517294" sldId="286"/>
            <ac:graphicFrameMk id="5" creationId="{0963F132-20AF-9546-92A3-D162E5BF6E62}"/>
          </ac:graphicFrameMkLst>
        </pc:graphicFrameChg>
        <pc:graphicFrameChg chg="add del mod">
          <ac:chgData name="Laurent TOURAINE" userId="1ace9bdf-13b3-4049-a335-f10e3ada4ac6" providerId="ADAL" clId="{0079696E-DFF8-43F6-864E-34660AB28C85}" dt="2023-03-07T09:31:06.568" v="3387"/>
          <ac:graphicFrameMkLst>
            <pc:docMk/>
            <pc:sldMk cId="3682517294" sldId="286"/>
            <ac:graphicFrameMk id="7" creationId="{6DE2750B-58F8-6386-7535-0F90CFD72928}"/>
          </ac:graphicFrameMkLst>
        </pc:graphicFrameChg>
        <pc:picChg chg="add del">
          <ac:chgData name="Laurent TOURAINE" userId="1ace9bdf-13b3-4049-a335-f10e3ada4ac6" providerId="ADAL" clId="{0079696E-DFF8-43F6-864E-34660AB28C85}" dt="2023-03-07T09:30:21.128" v="3367" actId="478"/>
          <ac:picMkLst>
            <pc:docMk/>
            <pc:sldMk cId="3682517294" sldId="286"/>
            <ac:picMk id="4" creationId="{9CBA74B9-B490-62E6-1443-7ED7631D4FBB}"/>
          </ac:picMkLst>
        </pc:picChg>
        <pc:picChg chg="add del mod">
          <ac:chgData name="Laurent TOURAINE" userId="1ace9bdf-13b3-4049-a335-f10e3ada4ac6" providerId="ADAL" clId="{0079696E-DFF8-43F6-864E-34660AB28C85}" dt="2023-03-07T09:30:47.683" v="3385" actId="478"/>
          <ac:picMkLst>
            <pc:docMk/>
            <pc:sldMk cId="3682517294" sldId="286"/>
            <ac:picMk id="6" creationId="{00A84C76-D2AB-9115-72C6-A12E8CE4ABBD}"/>
          </ac:picMkLst>
        </pc:picChg>
        <pc:picChg chg="add mod">
          <ac:chgData name="Laurent TOURAINE" userId="1ace9bdf-13b3-4049-a335-f10e3ada4ac6" providerId="ADAL" clId="{0079696E-DFF8-43F6-864E-34660AB28C85}" dt="2023-03-07T09:31:09.147" v="3389" actId="1076"/>
          <ac:picMkLst>
            <pc:docMk/>
            <pc:sldMk cId="3682517294" sldId="286"/>
            <ac:picMk id="8" creationId="{92EFD53D-DD05-129D-FEAE-E28ACBEABB79}"/>
          </ac:picMkLst>
        </pc:picChg>
      </pc:sldChg>
      <pc:sldChg chg="addSp delSp modSp add mod">
        <pc:chgData name="Laurent TOURAINE" userId="1ace9bdf-13b3-4049-a335-f10e3ada4ac6" providerId="ADAL" clId="{0079696E-DFF8-43F6-864E-34660AB28C85}" dt="2023-03-07T10:00:19.012" v="3676" actId="14100"/>
        <pc:sldMkLst>
          <pc:docMk/>
          <pc:sldMk cId="717808190" sldId="287"/>
        </pc:sldMkLst>
        <pc:spChg chg="mod">
          <ac:chgData name="Laurent TOURAINE" userId="1ace9bdf-13b3-4049-a335-f10e3ada4ac6" providerId="ADAL" clId="{0079696E-DFF8-43F6-864E-34660AB28C85}" dt="2023-03-07T09:41:10.839" v="3412" actId="20577"/>
          <ac:spMkLst>
            <pc:docMk/>
            <pc:sldMk cId="717808190" sldId="287"/>
            <ac:spMk id="2" creationId="{9FBE1BA5-2371-E1C7-C374-C29E133E95AE}"/>
          </ac:spMkLst>
        </pc:spChg>
        <pc:graphicFrameChg chg="del">
          <ac:chgData name="Laurent TOURAINE" userId="1ace9bdf-13b3-4049-a335-f10e3ada4ac6" providerId="ADAL" clId="{0079696E-DFF8-43F6-864E-34660AB28C85}" dt="2023-03-07T09:43:40.165" v="3426" actId="478"/>
          <ac:graphicFrameMkLst>
            <pc:docMk/>
            <pc:sldMk cId="717808190" sldId="287"/>
            <ac:graphicFrameMk id="3" creationId="{A8FD54A7-BC99-74A6-7E57-04BC5BE029B3}"/>
          </ac:graphicFrameMkLst>
        </pc:graphicFrameChg>
        <pc:graphicFrameChg chg="add mod">
          <ac:chgData name="Laurent TOURAINE" userId="1ace9bdf-13b3-4049-a335-f10e3ada4ac6" providerId="ADAL" clId="{0079696E-DFF8-43F6-864E-34660AB28C85}" dt="2023-03-07T10:00:19.012" v="3676" actId="14100"/>
          <ac:graphicFrameMkLst>
            <pc:docMk/>
            <pc:sldMk cId="717808190" sldId="287"/>
            <ac:graphicFrameMk id="7" creationId="{BDC38F0C-C953-583D-E7C2-DAE6269A8489}"/>
          </ac:graphicFrameMkLst>
        </pc:graphicFrameChg>
        <pc:picChg chg="add del mod">
          <ac:chgData name="Laurent TOURAINE" userId="1ace9bdf-13b3-4049-a335-f10e3ada4ac6" providerId="ADAL" clId="{0079696E-DFF8-43F6-864E-34660AB28C85}" dt="2023-03-07T09:42:48.583" v="3416" actId="478"/>
          <ac:picMkLst>
            <pc:docMk/>
            <pc:sldMk cId="717808190" sldId="287"/>
            <ac:picMk id="4" creationId="{9349EC39-A5FD-EB7A-D932-D0923E2B2997}"/>
          </ac:picMkLst>
        </pc:picChg>
        <pc:picChg chg="add del mod">
          <ac:chgData name="Laurent TOURAINE" userId="1ace9bdf-13b3-4049-a335-f10e3ada4ac6" providerId="ADAL" clId="{0079696E-DFF8-43F6-864E-34660AB28C85}" dt="2023-03-07T09:43:10.343" v="3419" actId="478"/>
          <ac:picMkLst>
            <pc:docMk/>
            <pc:sldMk cId="717808190" sldId="287"/>
            <ac:picMk id="5" creationId="{4BAEF98B-9E41-3A2C-C1AE-78F84D3A851A}"/>
          </ac:picMkLst>
        </pc:picChg>
        <pc:picChg chg="add mod">
          <ac:chgData name="Laurent TOURAINE" userId="1ace9bdf-13b3-4049-a335-f10e3ada4ac6" providerId="ADAL" clId="{0079696E-DFF8-43F6-864E-34660AB28C85}" dt="2023-03-07T10:00:06.852" v="3672" actId="14100"/>
          <ac:picMkLst>
            <pc:docMk/>
            <pc:sldMk cId="717808190" sldId="287"/>
            <ac:picMk id="6" creationId="{6B27B4EF-2792-99B9-89B9-06816E9FACB9}"/>
          </ac:picMkLst>
        </pc:picChg>
        <pc:picChg chg="del">
          <ac:chgData name="Laurent TOURAINE" userId="1ace9bdf-13b3-4049-a335-f10e3ada4ac6" providerId="ADAL" clId="{0079696E-DFF8-43F6-864E-34660AB28C85}" dt="2023-03-07T09:41:14.034" v="3413" actId="478"/>
          <ac:picMkLst>
            <pc:docMk/>
            <pc:sldMk cId="717808190" sldId="287"/>
            <ac:picMk id="8" creationId="{92EFD53D-DD05-129D-FEAE-E28ACBEABB79}"/>
          </ac:picMkLst>
        </pc:picChg>
      </pc:sldChg>
      <pc:sldChg chg="del">
        <pc:chgData name="Laurent TOURAINE" userId="1ace9bdf-13b3-4049-a335-f10e3ada4ac6" providerId="ADAL" clId="{0079696E-DFF8-43F6-864E-34660AB28C85}" dt="2023-03-07T07:30:26.960" v="531" actId="47"/>
        <pc:sldMkLst>
          <pc:docMk/>
          <pc:sldMk cId="1214236432" sldId="287"/>
        </pc:sldMkLst>
      </pc:sldChg>
      <pc:sldChg chg="add del">
        <pc:chgData name="Laurent TOURAINE" userId="1ace9bdf-13b3-4049-a335-f10e3ada4ac6" providerId="ADAL" clId="{0079696E-DFF8-43F6-864E-34660AB28C85}" dt="2023-03-07T07:28:47.735" v="419" actId="47"/>
        <pc:sldMkLst>
          <pc:docMk/>
          <pc:sldMk cId="80402240" sldId="288"/>
        </pc:sldMkLst>
      </pc:sldChg>
      <pc:sldChg chg="addSp delSp modSp add mod">
        <pc:chgData name="Laurent TOURAINE" userId="1ace9bdf-13b3-4049-a335-f10e3ada4ac6" providerId="ADAL" clId="{0079696E-DFF8-43F6-864E-34660AB28C85}" dt="2023-03-07T09:59:56.872" v="3670" actId="1076"/>
        <pc:sldMkLst>
          <pc:docMk/>
          <pc:sldMk cId="2460531511" sldId="288"/>
        </pc:sldMkLst>
        <pc:spChg chg="mod">
          <ac:chgData name="Laurent TOURAINE" userId="1ace9bdf-13b3-4049-a335-f10e3ada4ac6" providerId="ADAL" clId="{0079696E-DFF8-43F6-864E-34660AB28C85}" dt="2023-03-07T09:56:19.275" v="3602" actId="27636"/>
          <ac:spMkLst>
            <pc:docMk/>
            <pc:sldMk cId="2460531511" sldId="288"/>
            <ac:spMk id="2" creationId="{9FBE1BA5-2371-E1C7-C374-C29E133E95AE}"/>
          </ac:spMkLst>
        </pc:spChg>
        <pc:graphicFrameChg chg="del">
          <ac:chgData name="Laurent TOURAINE" userId="1ace9bdf-13b3-4049-a335-f10e3ada4ac6" providerId="ADAL" clId="{0079696E-DFF8-43F6-864E-34660AB28C85}" dt="2023-03-07T09:51:38.509" v="3568" actId="478"/>
          <ac:graphicFrameMkLst>
            <pc:docMk/>
            <pc:sldMk cId="2460531511" sldId="288"/>
            <ac:graphicFrameMk id="3" creationId="{A8FD54A7-BC99-74A6-7E57-04BC5BE029B3}"/>
          </ac:graphicFrameMkLst>
        </pc:graphicFrameChg>
        <pc:graphicFrameChg chg="add mod">
          <ac:chgData name="Laurent TOURAINE" userId="1ace9bdf-13b3-4049-a335-f10e3ada4ac6" providerId="ADAL" clId="{0079696E-DFF8-43F6-864E-34660AB28C85}" dt="2023-03-07T09:59:56.872" v="3670" actId="1076"/>
          <ac:graphicFrameMkLst>
            <pc:docMk/>
            <pc:sldMk cId="2460531511" sldId="288"/>
            <ac:graphicFrameMk id="4" creationId="{87675AE3-0031-45D8-A45C-D7854DF861FF}"/>
          </ac:graphicFrameMkLst>
        </pc:graphicFrameChg>
        <pc:graphicFrameChg chg="add del mod">
          <ac:chgData name="Laurent TOURAINE" userId="1ace9bdf-13b3-4049-a335-f10e3ada4ac6" providerId="ADAL" clId="{0079696E-DFF8-43F6-864E-34660AB28C85}" dt="2023-03-07T09:59:47.652" v="3665"/>
          <ac:graphicFrameMkLst>
            <pc:docMk/>
            <pc:sldMk cId="2460531511" sldId="288"/>
            <ac:graphicFrameMk id="6" creationId="{9449E34A-9F86-AE95-E335-83BC65653F74}"/>
          </ac:graphicFrameMkLst>
        </pc:graphicFrameChg>
        <pc:picChg chg="add del mod ord">
          <ac:chgData name="Laurent TOURAINE" userId="1ace9bdf-13b3-4049-a335-f10e3ada4ac6" providerId="ADAL" clId="{0079696E-DFF8-43F6-864E-34660AB28C85}" dt="2023-03-07T09:59:15.126" v="3662" actId="478"/>
          <ac:picMkLst>
            <pc:docMk/>
            <pc:sldMk cId="2460531511" sldId="288"/>
            <ac:picMk id="5" creationId="{739A89EB-9FBA-3FA8-D56C-4B16ECD58382}"/>
          </ac:picMkLst>
        </pc:picChg>
        <pc:picChg chg="add mod">
          <ac:chgData name="Laurent TOURAINE" userId="1ace9bdf-13b3-4049-a335-f10e3ada4ac6" providerId="ADAL" clId="{0079696E-DFF8-43F6-864E-34660AB28C85}" dt="2023-03-07T09:59:52.302" v="3669" actId="1076"/>
          <ac:picMkLst>
            <pc:docMk/>
            <pc:sldMk cId="2460531511" sldId="288"/>
            <ac:picMk id="7" creationId="{362FAAE9-5F3A-A063-922C-947A87BA1224}"/>
          </ac:picMkLst>
        </pc:picChg>
        <pc:picChg chg="del">
          <ac:chgData name="Laurent TOURAINE" userId="1ace9bdf-13b3-4049-a335-f10e3ada4ac6" providerId="ADAL" clId="{0079696E-DFF8-43F6-864E-34660AB28C85}" dt="2023-03-07T09:51:36.011" v="3567" actId="478"/>
          <ac:picMkLst>
            <pc:docMk/>
            <pc:sldMk cId="2460531511" sldId="288"/>
            <ac:picMk id="8" creationId="{92EFD53D-DD05-129D-FEAE-E28ACBEABB79}"/>
          </ac:picMkLst>
        </pc:picChg>
      </pc:sldChg>
      <pc:sldChg chg="delSp modSp add del mod">
        <pc:chgData name="Laurent TOURAINE" userId="1ace9bdf-13b3-4049-a335-f10e3ada4ac6" providerId="ADAL" clId="{0079696E-DFF8-43F6-864E-34660AB28C85}" dt="2023-03-07T09:49:34.226" v="3526" actId="47"/>
        <pc:sldMkLst>
          <pc:docMk/>
          <pc:sldMk cId="3124848688" sldId="288"/>
        </pc:sldMkLst>
        <pc:spChg chg="mod">
          <ac:chgData name="Laurent TOURAINE" userId="1ace9bdf-13b3-4049-a335-f10e3ada4ac6" providerId="ADAL" clId="{0079696E-DFF8-43F6-864E-34660AB28C85}" dt="2023-03-07T09:49:06.809" v="3501" actId="20577"/>
          <ac:spMkLst>
            <pc:docMk/>
            <pc:sldMk cId="3124848688" sldId="288"/>
            <ac:spMk id="2" creationId="{9FBE1BA5-2371-E1C7-C374-C29E133E95AE}"/>
          </ac:spMkLst>
        </pc:spChg>
        <pc:graphicFrameChg chg="del">
          <ac:chgData name="Laurent TOURAINE" userId="1ace9bdf-13b3-4049-a335-f10e3ada4ac6" providerId="ADAL" clId="{0079696E-DFF8-43F6-864E-34660AB28C85}" dt="2023-03-07T09:49:11.784" v="3503" actId="478"/>
          <ac:graphicFrameMkLst>
            <pc:docMk/>
            <pc:sldMk cId="3124848688" sldId="288"/>
            <ac:graphicFrameMk id="3" creationId="{A8FD54A7-BC99-74A6-7E57-04BC5BE029B3}"/>
          </ac:graphicFrameMkLst>
        </pc:graphicFrameChg>
        <pc:picChg chg="del">
          <ac:chgData name="Laurent TOURAINE" userId="1ace9bdf-13b3-4049-a335-f10e3ada4ac6" providerId="ADAL" clId="{0079696E-DFF8-43F6-864E-34660AB28C85}" dt="2023-03-07T09:49:09.100" v="3502" actId="478"/>
          <ac:picMkLst>
            <pc:docMk/>
            <pc:sldMk cId="3124848688" sldId="288"/>
            <ac:picMk id="8" creationId="{92EFD53D-DD05-129D-FEAE-E28ACBEABB79}"/>
          </ac:picMkLst>
        </pc:picChg>
      </pc:sldChg>
      <pc:sldChg chg="modSp add del mod">
        <pc:chgData name="Laurent TOURAINE" userId="1ace9bdf-13b3-4049-a335-f10e3ada4ac6" providerId="ADAL" clId="{0079696E-DFF8-43F6-864E-34660AB28C85}" dt="2023-03-07T09:49:35.271" v="3527" actId="47"/>
        <pc:sldMkLst>
          <pc:docMk/>
          <pc:sldMk cId="395411021" sldId="289"/>
        </pc:sldMkLst>
        <pc:spChg chg="mod">
          <ac:chgData name="Laurent TOURAINE" userId="1ace9bdf-13b3-4049-a335-f10e3ada4ac6" providerId="ADAL" clId="{0079696E-DFF8-43F6-864E-34660AB28C85}" dt="2023-03-07T09:49:25.139" v="3525" actId="20577"/>
          <ac:spMkLst>
            <pc:docMk/>
            <pc:sldMk cId="395411021" sldId="289"/>
            <ac:spMk id="2" creationId="{9FBE1BA5-2371-E1C7-C374-C29E133E95AE}"/>
          </ac:spMkLst>
        </pc:spChg>
      </pc:sldChg>
      <pc:sldChg chg="addSp delSp modSp add mod ord">
        <pc:chgData name="Laurent TOURAINE" userId="1ace9bdf-13b3-4049-a335-f10e3ada4ac6" providerId="ADAL" clId="{0079696E-DFF8-43F6-864E-34660AB28C85}" dt="2023-03-07T10:14:03.362" v="3803" actId="1076"/>
        <pc:sldMkLst>
          <pc:docMk/>
          <pc:sldMk cId="2090965986" sldId="289"/>
        </pc:sldMkLst>
        <pc:spChg chg="mod">
          <ac:chgData name="Laurent TOURAINE" userId="1ace9bdf-13b3-4049-a335-f10e3ada4ac6" providerId="ADAL" clId="{0079696E-DFF8-43F6-864E-34660AB28C85}" dt="2023-03-07T10:13:59.343" v="3801" actId="20577"/>
          <ac:spMkLst>
            <pc:docMk/>
            <pc:sldMk cId="2090965986" sldId="289"/>
            <ac:spMk id="2" creationId="{9FBE1BA5-2371-E1C7-C374-C29E133E95AE}"/>
          </ac:spMkLst>
        </pc:spChg>
        <pc:graphicFrameChg chg="del">
          <ac:chgData name="Laurent TOURAINE" userId="1ace9bdf-13b3-4049-a335-f10e3ada4ac6" providerId="ADAL" clId="{0079696E-DFF8-43F6-864E-34660AB28C85}" dt="2023-03-07T10:01:03.483" v="3722" actId="478"/>
          <ac:graphicFrameMkLst>
            <pc:docMk/>
            <pc:sldMk cId="2090965986" sldId="289"/>
            <ac:graphicFrameMk id="3" creationId="{A8FD54A7-BC99-74A6-7E57-04BC5BE029B3}"/>
          </ac:graphicFrameMkLst>
        </pc:graphicFrameChg>
        <pc:graphicFrameChg chg="add del mod">
          <ac:chgData name="Laurent TOURAINE" userId="1ace9bdf-13b3-4049-a335-f10e3ada4ac6" providerId="ADAL" clId="{0079696E-DFF8-43F6-864E-34660AB28C85}" dt="2023-03-07T10:07:03.799" v="3727"/>
          <ac:graphicFrameMkLst>
            <pc:docMk/>
            <pc:sldMk cId="2090965986" sldId="289"/>
            <ac:graphicFrameMk id="5" creationId="{641CF132-4B28-4729-A43D-7F57D0D8485C}"/>
          </ac:graphicFrameMkLst>
        </pc:graphicFrameChg>
        <pc:graphicFrameChg chg="add del mod">
          <ac:chgData name="Laurent TOURAINE" userId="1ace9bdf-13b3-4049-a335-f10e3ada4ac6" providerId="ADAL" clId="{0079696E-DFF8-43F6-864E-34660AB28C85}" dt="2023-03-07T10:07:31.032" v="3734"/>
          <ac:graphicFrameMkLst>
            <pc:docMk/>
            <pc:sldMk cId="2090965986" sldId="289"/>
            <ac:graphicFrameMk id="7" creationId="{B830DE06-5D2C-CAC8-CC0B-37838DC8333D}"/>
          </ac:graphicFrameMkLst>
        </pc:graphicFrameChg>
        <pc:graphicFrameChg chg="add del mod">
          <ac:chgData name="Laurent TOURAINE" userId="1ace9bdf-13b3-4049-a335-f10e3ada4ac6" providerId="ADAL" clId="{0079696E-DFF8-43F6-864E-34660AB28C85}" dt="2023-03-07T10:07:54.078" v="3739"/>
          <ac:graphicFrameMkLst>
            <pc:docMk/>
            <pc:sldMk cId="2090965986" sldId="289"/>
            <ac:graphicFrameMk id="10" creationId="{5C82468D-247A-ACBF-1465-E8F594AABEB9}"/>
          </ac:graphicFrameMkLst>
        </pc:graphicFrameChg>
        <pc:graphicFrameChg chg="add del mod">
          <ac:chgData name="Laurent TOURAINE" userId="1ace9bdf-13b3-4049-a335-f10e3ada4ac6" providerId="ADAL" clId="{0079696E-DFF8-43F6-864E-34660AB28C85}" dt="2023-03-07T10:08:39.224" v="3751"/>
          <ac:graphicFrameMkLst>
            <pc:docMk/>
            <pc:sldMk cId="2090965986" sldId="289"/>
            <ac:graphicFrameMk id="13" creationId="{9B04C507-26A5-4D2B-E0A0-DCD731A59731}"/>
          </ac:graphicFrameMkLst>
        </pc:graphicFrameChg>
        <pc:graphicFrameChg chg="add del mod">
          <ac:chgData name="Laurent TOURAINE" userId="1ace9bdf-13b3-4049-a335-f10e3ada4ac6" providerId="ADAL" clId="{0079696E-DFF8-43F6-864E-34660AB28C85}" dt="2023-03-07T10:10:33.032" v="3760"/>
          <ac:graphicFrameMkLst>
            <pc:docMk/>
            <pc:sldMk cId="2090965986" sldId="289"/>
            <ac:graphicFrameMk id="15" creationId="{797125FB-0DF9-FD8D-345D-D8A94FB42712}"/>
          </ac:graphicFrameMkLst>
        </pc:graphicFrameChg>
        <pc:graphicFrameChg chg="add del mod">
          <ac:chgData name="Laurent TOURAINE" userId="1ace9bdf-13b3-4049-a335-f10e3ada4ac6" providerId="ADAL" clId="{0079696E-DFF8-43F6-864E-34660AB28C85}" dt="2023-03-07T10:11:01.741" v="3766"/>
          <ac:graphicFrameMkLst>
            <pc:docMk/>
            <pc:sldMk cId="2090965986" sldId="289"/>
            <ac:graphicFrameMk id="17" creationId="{89CB67A7-4ADA-18E9-69D1-B36A70F02A16}"/>
          </ac:graphicFrameMkLst>
        </pc:graphicFrameChg>
        <pc:graphicFrameChg chg="add del mod">
          <ac:chgData name="Laurent TOURAINE" userId="1ace9bdf-13b3-4049-a335-f10e3ada4ac6" providerId="ADAL" clId="{0079696E-DFF8-43F6-864E-34660AB28C85}" dt="2023-03-07T10:11:23.016" v="3771"/>
          <ac:graphicFrameMkLst>
            <pc:docMk/>
            <pc:sldMk cId="2090965986" sldId="289"/>
            <ac:graphicFrameMk id="19" creationId="{06CBCE43-F3A7-7E7A-9B11-6EBE98CAFDA6}"/>
          </ac:graphicFrameMkLst>
        </pc:graphicFrameChg>
        <pc:graphicFrameChg chg="add mod">
          <ac:chgData name="Laurent TOURAINE" userId="1ace9bdf-13b3-4049-a335-f10e3ada4ac6" providerId="ADAL" clId="{0079696E-DFF8-43F6-864E-34660AB28C85}" dt="2023-03-07T10:14:03.362" v="3803" actId="1076"/>
          <ac:graphicFrameMkLst>
            <pc:docMk/>
            <pc:sldMk cId="2090965986" sldId="289"/>
            <ac:graphicFrameMk id="21" creationId="{8B0EED25-7A35-A196-F5E6-34CAD3E38AB3}"/>
          </ac:graphicFrameMkLst>
        </pc:graphicFrameChg>
        <pc:picChg chg="add del mod">
          <ac:chgData name="Laurent TOURAINE" userId="1ace9bdf-13b3-4049-a335-f10e3ada4ac6" providerId="ADAL" clId="{0079696E-DFF8-43F6-864E-34660AB28C85}" dt="2023-03-07T10:06:52.598" v="3725" actId="478"/>
          <ac:picMkLst>
            <pc:docMk/>
            <pc:sldMk cId="2090965986" sldId="289"/>
            <ac:picMk id="4" creationId="{5DBE9765-59F0-7F43-67DF-FB07D457892F}"/>
          </ac:picMkLst>
        </pc:picChg>
        <pc:picChg chg="add del mod">
          <ac:chgData name="Laurent TOURAINE" userId="1ace9bdf-13b3-4049-a335-f10e3ada4ac6" providerId="ADAL" clId="{0079696E-DFF8-43F6-864E-34660AB28C85}" dt="2023-03-07T10:07:13.784" v="3732" actId="478"/>
          <ac:picMkLst>
            <pc:docMk/>
            <pc:sldMk cId="2090965986" sldId="289"/>
            <ac:picMk id="6" creationId="{ADA10B9B-8D65-0FF2-4475-F3E29FD6C706}"/>
          </ac:picMkLst>
        </pc:picChg>
        <pc:picChg chg="del">
          <ac:chgData name="Laurent TOURAINE" userId="1ace9bdf-13b3-4049-a335-f10e3ada4ac6" providerId="ADAL" clId="{0079696E-DFF8-43F6-864E-34660AB28C85}" dt="2023-03-07T10:01:01.432" v="3721" actId="478"/>
          <ac:picMkLst>
            <pc:docMk/>
            <pc:sldMk cId="2090965986" sldId="289"/>
            <ac:picMk id="8" creationId="{92EFD53D-DD05-129D-FEAE-E28ACBEABB79}"/>
          </ac:picMkLst>
        </pc:picChg>
        <pc:picChg chg="add del mod">
          <ac:chgData name="Laurent TOURAINE" userId="1ace9bdf-13b3-4049-a335-f10e3ada4ac6" providerId="ADAL" clId="{0079696E-DFF8-43F6-864E-34660AB28C85}" dt="2023-03-07T10:07:37.370" v="3737" actId="478"/>
          <ac:picMkLst>
            <pc:docMk/>
            <pc:sldMk cId="2090965986" sldId="289"/>
            <ac:picMk id="9" creationId="{E7CFDD86-E927-E4CE-5575-95FFC0B6112B}"/>
          </ac:picMkLst>
        </pc:picChg>
        <pc:picChg chg="add del mod">
          <ac:chgData name="Laurent TOURAINE" userId="1ace9bdf-13b3-4049-a335-f10e3ada4ac6" providerId="ADAL" clId="{0079696E-DFF8-43F6-864E-34660AB28C85}" dt="2023-03-07T10:08:02.570" v="3744" actId="478"/>
          <ac:picMkLst>
            <pc:docMk/>
            <pc:sldMk cId="2090965986" sldId="289"/>
            <ac:picMk id="11" creationId="{B3764213-4487-30D6-4592-F7FBC05461CE}"/>
          </ac:picMkLst>
        </pc:picChg>
        <pc:picChg chg="add del mod">
          <ac:chgData name="Laurent TOURAINE" userId="1ace9bdf-13b3-4049-a335-f10e3ada4ac6" providerId="ADAL" clId="{0079696E-DFF8-43F6-864E-34660AB28C85}" dt="2023-03-07T10:08:28.121" v="3749" actId="478"/>
          <ac:picMkLst>
            <pc:docMk/>
            <pc:sldMk cId="2090965986" sldId="289"/>
            <ac:picMk id="12" creationId="{9900D109-0C8D-8613-4710-C852BF37C78C}"/>
          </ac:picMkLst>
        </pc:picChg>
        <pc:picChg chg="add del mod">
          <ac:chgData name="Laurent TOURAINE" userId="1ace9bdf-13b3-4049-a335-f10e3ada4ac6" providerId="ADAL" clId="{0079696E-DFF8-43F6-864E-34660AB28C85}" dt="2023-03-07T10:13:26.847" v="3780" actId="478"/>
          <ac:picMkLst>
            <pc:docMk/>
            <pc:sldMk cId="2090965986" sldId="289"/>
            <ac:picMk id="14" creationId="{2C98981E-6576-A5F9-0D0D-61E9B475BE27}"/>
          </ac:picMkLst>
        </pc:picChg>
        <pc:picChg chg="add del">
          <ac:chgData name="Laurent TOURAINE" userId="1ace9bdf-13b3-4049-a335-f10e3ada4ac6" providerId="ADAL" clId="{0079696E-DFF8-43F6-864E-34660AB28C85}" dt="2023-03-07T10:10:35.311" v="3762" actId="478"/>
          <ac:picMkLst>
            <pc:docMk/>
            <pc:sldMk cId="2090965986" sldId="289"/>
            <ac:picMk id="16" creationId="{BF9C3AC9-13E3-1F90-F58A-2F38DAC6C88C}"/>
          </ac:picMkLst>
        </pc:picChg>
        <pc:picChg chg="add del mod">
          <ac:chgData name="Laurent TOURAINE" userId="1ace9bdf-13b3-4049-a335-f10e3ada4ac6" providerId="ADAL" clId="{0079696E-DFF8-43F6-864E-34660AB28C85}" dt="2023-03-07T10:11:06.575" v="3769" actId="478"/>
          <ac:picMkLst>
            <pc:docMk/>
            <pc:sldMk cId="2090965986" sldId="289"/>
            <ac:picMk id="18" creationId="{00BB30BA-DD3C-25BE-E633-6C60DF80114E}"/>
          </ac:picMkLst>
        </pc:picChg>
        <pc:picChg chg="add mod">
          <ac:chgData name="Laurent TOURAINE" userId="1ace9bdf-13b3-4049-a335-f10e3ada4ac6" providerId="ADAL" clId="{0079696E-DFF8-43F6-864E-34660AB28C85}" dt="2023-03-07T10:14:01.970" v="3802" actId="14100"/>
          <ac:picMkLst>
            <pc:docMk/>
            <pc:sldMk cId="2090965986" sldId="289"/>
            <ac:picMk id="20" creationId="{8FECBD19-2EC0-58D9-6850-2E3C974F6B74}"/>
          </ac:picMkLst>
        </pc:picChg>
      </pc:sldChg>
      <pc:sldChg chg="modSp add del mod ord">
        <pc:chgData name="Laurent TOURAINE" userId="1ace9bdf-13b3-4049-a335-f10e3ada4ac6" providerId="ADAL" clId="{0079696E-DFF8-43F6-864E-34660AB28C85}" dt="2023-03-07T07:36:11.608" v="532" actId="47"/>
        <pc:sldMkLst>
          <pc:docMk/>
          <pc:sldMk cId="2384245227" sldId="289"/>
        </pc:sldMkLst>
        <pc:spChg chg="mod">
          <ac:chgData name="Laurent TOURAINE" userId="1ace9bdf-13b3-4049-a335-f10e3ada4ac6" providerId="ADAL" clId="{0079696E-DFF8-43F6-864E-34660AB28C85}" dt="2023-03-07T07:22:00.519" v="132" actId="20577"/>
          <ac:spMkLst>
            <pc:docMk/>
            <pc:sldMk cId="2384245227" sldId="289"/>
            <ac:spMk id="2" creationId="{B20A71EC-972F-CCD8-F75B-79F3DFF62393}"/>
          </ac:spMkLst>
        </pc:spChg>
        <pc:spChg chg="mod">
          <ac:chgData name="Laurent TOURAINE" userId="1ace9bdf-13b3-4049-a335-f10e3ada4ac6" providerId="ADAL" clId="{0079696E-DFF8-43F6-864E-34660AB28C85}" dt="2023-03-07T07:21:44.624" v="102" actId="6549"/>
          <ac:spMkLst>
            <pc:docMk/>
            <pc:sldMk cId="2384245227" sldId="289"/>
            <ac:spMk id="3" creationId="{203BEE4E-A2D2-4EAC-9267-0FC7FEA71366}"/>
          </ac:spMkLst>
        </pc:spChg>
      </pc:sldChg>
      <pc:sldChg chg="modSp add del mod">
        <pc:chgData name="Laurent TOURAINE" userId="1ace9bdf-13b3-4049-a335-f10e3ada4ac6" providerId="ADAL" clId="{0079696E-DFF8-43F6-864E-34660AB28C85}" dt="2023-03-07T08:43:43.513" v="1999" actId="47"/>
        <pc:sldMkLst>
          <pc:docMk/>
          <pc:sldMk cId="1644961182" sldId="290"/>
        </pc:sldMkLst>
        <pc:spChg chg="mod">
          <ac:chgData name="Laurent TOURAINE" userId="1ace9bdf-13b3-4049-a335-f10e3ada4ac6" providerId="ADAL" clId="{0079696E-DFF8-43F6-864E-34660AB28C85}" dt="2023-03-07T07:26:09.092" v="348" actId="20577"/>
          <ac:spMkLst>
            <pc:docMk/>
            <pc:sldMk cId="1644961182" sldId="290"/>
            <ac:spMk id="2" creationId="{63596860-A273-EAD1-F8B9-76E1455A830C}"/>
          </ac:spMkLst>
        </pc:spChg>
      </pc:sldChg>
      <pc:sldChg chg="delSp modSp add mod">
        <pc:chgData name="Laurent TOURAINE" userId="1ace9bdf-13b3-4049-a335-f10e3ada4ac6" providerId="ADAL" clId="{0079696E-DFF8-43F6-864E-34660AB28C85}" dt="2023-03-07T10:16:00.101" v="3861" actId="478"/>
        <pc:sldMkLst>
          <pc:docMk/>
          <pc:sldMk cId="2017900551" sldId="290"/>
        </pc:sldMkLst>
        <pc:spChg chg="mod">
          <ac:chgData name="Laurent TOURAINE" userId="1ace9bdf-13b3-4049-a335-f10e3ada4ac6" providerId="ADAL" clId="{0079696E-DFF8-43F6-864E-34660AB28C85}" dt="2023-03-07T10:15:56.841" v="3859" actId="20577"/>
          <ac:spMkLst>
            <pc:docMk/>
            <pc:sldMk cId="2017900551" sldId="290"/>
            <ac:spMk id="2" creationId="{9FBE1BA5-2371-E1C7-C374-C29E133E95AE}"/>
          </ac:spMkLst>
        </pc:spChg>
        <pc:graphicFrameChg chg="del">
          <ac:chgData name="Laurent TOURAINE" userId="1ace9bdf-13b3-4049-a335-f10e3ada4ac6" providerId="ADAL" clId="{0079696E-DFF8-43F6-864E-34660AB28C85}" dt="2023-03-07T10:16:00.101" v="3861" actId="478"/>
          <ac:graphicFrameMkLst>
            <pc:docMk/>
            <pc:sldMk cId="2017900551" sldId="290"/>
            <ac:graphicFrameMk id="21" creationId="{8B0EED25-7A35-A196-F5E6-34CAD3E38AB3}"/>
          </ac:graphicFrameMkLst>
        </pc:graphicFrameChg>
        <pc:picChg chg="del">
          <ac:chgData name="Laurent TOURAINE" userId="1ace9bdf-13b3-4049-a335-f10e3ada4ac6" providerId="ADAL" clId="{0079696E-DFF8-43F6-864E-34660AB28C85}" dt="2023-03-07T10:15:59.425" v="3860" actId="478"/>
          <ac:picMkLst>
            <pc:docMk/>
            <pc:sldMk cId="2017900551" sldId="290"/>
            <ac:picMk id="20" creationId="{8FECBD19-2EC0-58D9-6850-2E3C974F6B74}"/>
          </ac:picMkLst>
        </pc:picChg>
      </pc:sldChg>
      <pc:sldChg chg="modSp add mod">
        <pc:chgData name="Laurent TOURAINE" userId="1ace9bdf-13b3-4049-a335-f10e3ada4ac6" providerId="ADAL" clId="{0079696E-DFF8-43F6-864E-34660AB28C85}" dt="2023-03-07T10:16:38.069" v="3903" actId="20577"/>
        <pc:sldMkLst>
          <pc:docMk/>
          <pc:sldMk cId="2187266188" sldId="291"/>
        </pc:sldMkLst>
        <pc:spChg chg="mod">
          <ac:chgData name="Laurent TOURAINE" userId="1ace9bdf-13b3-4049-a335-f10e3ada4ac6" providerId="ADAL" clId="{0079696E-DFF8-43F6-864E-34660AB28C85}" dt="2023-03-07T10:16:38.069" v="3903" actId="20577"/>
          <ac:spMkLst>
            <pc:docMk/>
            <pc:sldMk cId="2187266188" sldId="291"/>
            <ac:spMk id="2" creationId="{9FBE1BA5-2371-E1C7-C374-C29E133E95AE}"/>
          </ac:spMkLst>
        </pc:spChg>
      </pc:sldChg>
      <pc:sldChg chg="delSp modSp add del mod">
        <pc:chgData name="Laurent TOURAINE" userId="1ace9bdf-13b3-4049-a335-f10e3ada4ac6" providerId="ADAL" clId="{0079696E-DFF8-43F6-864E-34660AB28C85}" dt="2023-03-07T08:23:08.061" v="1192" actId="47"/>
        <pc:sldMkLst>
          <pc:docMk/>
          <pc:sldMk cId="2891280237" sldId="291"/>
        </pc:sldMkLst>
        <pc:spChg chg="mod">
          <ac:chgData name="Laurent TOURAINE" userId="1ace9bdf-13b3-4049-a335-f10e3ada4ac6" providerId="ADAL" clId="{0079696E-DFF8-43F6-864E-34660AB28C85}" dt="2023-03-07T08:12:32.966" v="643" actId="1076"/>
          <ac:spMkLst>
            <pc:docMk/>
            <pc:sldMk cId="2891280237" sldId="291"/>
            <ac:spMk id="2" creationId="{23F7632D-EC80-B336-345D-2D44077D8753}"/>
          </ac:spMkLst>
        </pc:spChg>
        <pc:spChg chg="del">
          <ac:chgData name="Laurent TOURAINE" userId="1ace9bdf-13b3-4049-a335-f10e3ada4ac6" providerId="ADAL" clId="{0079696E-DFF8-43F6-864E-34660AB28C85}" dt="2023-03-07T08:10:06.693" v="608" actId="478"/>
          <ac:spMkLst>
            <pc:docMk/>
            <pc:sldMk cId="2891280237" sldId="291"/>
            <ac:spMk id="3" creationId="{21FEAC9D-B2EF-37EF-40C3-BF360F8AE0E8}"/>
          </ac:spMkLst>
        </pc:spChg>
        <pc:spChg chg="del">
          <ac:chgData name="Laurent TOURAINE" userId="1ace9bdf-13b3-4049-a335-f10e3ada4ac6" providerId="ADAL" clId="{0079696E-DFF8-43F6-864E-34660AB28C85}" dt="2023-03-07T08:10:10.490" v="611" actId="478"/>
          <ac:spMkLst>
            <pc:docMk/>
            <pc:sldMk cId="2891280237" sldId="291"/>
            <ac:spMk id="14" creationId="{08778EC1-4CCA-6936-E07E-FB9807A965A4}"/>
          </ac:spMkLst>
        </pc:spChg>
        <pc:graphicFrameChg chg="del">
          <ac:chgData name="Laurent TOURAINE" userId="1ace9bdf-13b3-4049-a335-f10e3ada4ac6" providerId="ADAL" clId="{0079696E-DFF8-43F6-864E-34660AB28C85}" dt="2023-03-07T08:10:12.710" v="612" actId="478"/>
          <ac:graphicFrameMkLst>
            <pc:docMk/>
            <pc:sldMk cId="2891280237" sldId="291"/>
            <ac:graphicFrameMk id="6" creationId="{A99AEBF7-A097-A3B4-D4BB-62CF199D59AD}"/>
          </ac:graphicFrameMkLst>
        </pc:graphicFrameChg>
        <pc:graphicFrameChg chg="del">
          <ac:chgData name="Laurent TOURAINE" userId="1ace9bdf-13b3-4049-a335-f10e3ada4ac6" providerId="ADAL" clId="{0079696E-DFF8-43F6-864E-34660AB28C85}" dt="2023-03-07T08:10:09.484" v="610" actId="478"/>
          <ac:graphicFrameMkLst>
            <pc:docMk/>
            <pc:sldMk cId="2891280237" sldId="291"/>
            <ac:graphicFrameMk id="7" creationId="{C9CBAB0E-B201-9243-EA8C-97FE2046D88E}"/>
          </ac:graphicFrameMkLst>
        </pc:graphicFrameChg>
        <pc:graphicFrameChg chg="del">
          <ac:chgData name="Laurent TOURAINE" userId="1ace9bdf-13b3-4049-a335-f10e3ada4ac6" providerId="ADAL" clId="{0079696E-DFF8-43F6-864E-34660AB28C85}" dt="2023-03-07T08:10:08.295" v="609" actId="478"/>
          <ac:graphicFrameMkLst>
            <pc:docMk/>
            <pc:sldMk cId="2891280237" sldId="291"/>
            <ac:graphicFrameMk id="13" creationId="{5AA64C0D-EE27-E659-2A14-FFFD843F9DC4}"/>
          </ac:graphicFrameMkLst>
        </pc:graphicFrameChg>
      </pc:sldChg>
      <pc:sldChg chg="addSp delSp modSp add del mod">
        <pc:chgData name="Laurent TOURAINE" userId="1ace9bdf-13b3-4049-a335-f10e3ada4ac6" providerId="ADAL" clId="{0079696E-DFF8-43F6-864E-34660AB28C85}" dt="2023-03-07T08:43:16.771" v="1998" actId="47"/>
        <pc:sldMkLst>
          <pc:docMk/>
          <pc:sldMk cId="2559977956" sldId="292"/>
        </pc:sldMkLst>
        <pc:spChg chg="mod">
          <ac:chgData name="Laurent TOURAINE" userId="1ace9bdf-13b3-4049-a335-f10e3ada4ac6" providerId="ADAL" clId="{0079696E-DFF8-43F6-864E-34660AB28C85}" dt="2023-03-07T07:29:50.733" v="503" actId="20577"/>
          <ac:spMkLst>
            <pc:docMk/>
            <pc:sldMk cId="2559977956" sldId="292"/>
            <ac:spMk id="2" creationId="{63596860-A273-EAD1-F8B9-76E1455A830C}"/>
          </ac:spMkLst>
        </pc:spChg>
        <pc:spChg chg="add mod">
          <ac:chgData name="Laurent TOURAINE" userId="1ace9bdf-13b3-4049-a335-f10e3ada4ac6" providerId="ADAL" clId="{0079696E-DFF8-43F6-864E-34660AB28C85}" dt="2023-03-07T08:36:13.537" v="1993" actId="1076"/>
          <ac:spMkLst>
            <pc:docMk/>
            <pc:sldMk cId="2559977956" sldId="292"/>
            <ac:spMk id="3" creationId="{7D16C00A-C74F-75F2-8D77-A94BFBD6CC9B}"/>
          </ac:spMkLst>
        </pc:spChg>
        <pc:graphicFrameChg chg="del">
          <ac:chgData name="Laurent TOURAINE" userId="1ace9bdf-13b3-4049-a335-f10e3ada4ac6" providerId="ADAL" clId="{0079696E-DFF8-43F6-864E-34660AB28C85}" dt="2023-03-07T08:36:08.544" v="1991" actId="478"/>
          <ac:graphicFrameMkLst>
            <pc:docMk/>
            <pc:sldMk cId="2559977956" sldId="292"/>
            <ac:graphicFrameMk id="6" creationId="{594E313D-BE8D-4148-B0E1-7E6E8672C050}"/>
          </ac:graphicFrameMkLst>
        </pc:graphicFrameChg>
        <pc:picChg chg="del mod">
          <ac:chgData name="Laurent TOURAINE" userId="1ace9bdf-13b3-4049-a335-f10e3ada4ac6" providerId="ADAL" clId="{0079696E-DFF8-43F6-864E-34660AB28C85}" dt="2023-03-07T08:23:14.709" v="1194" actId="478"/>
          <ac:picMkLst>
            <pc:docMk/>
            <pc:sldMk cId="2559977956" sldId="292"/>
            <ac:picMk id="4" creationId="{B7D54D6B-3782-CEB6-03A7-100EB1B1DF51}"/>
          </ac:picMkLst>
        </pc:picChg>
        <pc:picChg chg="del">
          <ac:chgData name="Laurent TOURAINE" userId="1ace9bdf-13b3-4049-a335-f10e3ada4ac6" providerId="ADAL" clId="{0079696E-DFF8-43F6-864E-34660AB28C85}" dt="2023-03-07T08:36:09.135" v="1992" actId="478"/>
          <ac:picMkLst>
            <pc:docMk/>
            <pc:sldMk cId="2559977956" sldId="292"/>
            <ac:picMk id="5" creationId="{8588EBC1-6E0E-01A5-1488-986C0B1831BD}"/>
          </ac:picMkLst>
        </pc:picChg>
      </pc:sldChg>
      <pc:sldChg chg="modSp add mod">
        <pc:chgData name="Laurent TOURAINE" userId="1ace9bdf-13b3-4049-a335-f10e3ada4ac6" providerId="ADAL" clId="{0079696E-DFF8-43F6-864E-34660AB28C85}" dt="2023-03-07T10:17:47.710" v="3970" actId="20577"/>
        <pc:sldMkLst>
          <pc:docMk/>
          <pc:sldMk cId="2928927096" sldId="292"/>
        </pc:sldMkLst>
        <pc:spChg chg="mod">
          <ac:chgData name="Laurent TOURAINE" userId="1ace9bdf-13b3-4049-a335-f10e3ada4ac6" providerId="ADAL" clId="{0079696E-DFF8-43F6-864E-34660AB28C85}" dt="2023-03-07T10:17:47.710" v="3970" actId="20577"/>
          <ac:spMkLst>
            <pc:docMk/>
            <pc:sldMk cId="2928927096" sldId="292"/>
            <ac:spMk id="2" creationId="{9FBE1BA5-2371-E1C7-C374-C29E133E95AE}"/>
          </ac:spMkLst>
        </pc:spChg>
      </pc:sldChg>
    </pc:docChg>
  </pc:docChgLst>
  <pc:docChgLst>
    <pc:chgData name="Jean-François MICHON" userId="648e2bdc-1d00-4cb9-bc14-054dd43bfa7f" providerId="ADAL" clId="{4BA00BA5-82B0-4A77-9F9A-CB9F6E67EA9B}"/>
    <pc:docChg chg="custSel addSld modSld sldOrd">
      <pc:chgData name="Jean-François MICHON" userId="648e2bdc-1d00-4cb9-bc14-054dd43bfa7f" providerId="ADAL" clId="{4BA00BA5-82B0-4A77-9F9A-CB9F6E67EA9B}" dt="2023-03-20T15:21:24.224" v="1955" actId="20577"/>
      <pc:docMkLst>
        <pc:docMk/>
      </pc:docMkLst>
      <pc:sldChg chg="delCm">
        <pc:chgData name="Jean-François MICHON" userId="648e2bdc-1d00-4cb9-bc14-054dd43bfa7f" providerId="ADAL" clId="{4BA00BA5-82B0-4A77-9F9A-CB9F6E67EA9B}" dt="2023-03-20T14:31:43.666" v="7"/>
        <pc:sldMkLst>
          <pc:docMk/>
          <pc:sldMk cId="1062547916" sldId="268"/>
        </pc:sldMkLst>
      </pc:sldChg>
      <pc:sldChg chg="delSp modSp mod delCm">
        <pc:chgData name="Jean-François MICHON" userId="648e2bdc-1d00-4cb9-bc14-054dd43bfa7f" providerId="ADAL" clId="{4BA00BA5-82B0-4A77-9F9A-CB9F6E67EA9B}" dt="2023-03-20T14:45:59.325" v="80" actId="20577"/>
        <pc:sldMkLst>
          <pc:docMk/>
          <pc:sldMk cId="993745549" sldId="293"/>
        </pc:sldMkLst>
        <pc:spChg chg="del mod">
          <ac:chgData name="Jean-François MICHON" userId="648e2bdc-1d00-4cb9-bc14-054dd43bfa7f" providerId="ADAL" clId="{4BA00BA5-82B0-4A77-9F9A-CB9F6E67EA9B}" dt="2023-03-20T14:33:07.291" v="10" actId="478"/>
          <ac:spMkLst>
            <pc:docMk/>
            <pc:sldMk cId="993745549" sldId="293"/>
            <ac:spMk id="3" creationId="{A9F436CA-EB6D-209C-02A6-245860FF6D76}"/>
          </ac:spMkLst>
        </pc:spChg>
        <pc:graphicFrameChg chg="mod">
          <ac:chgData name="Jean-François MICHON" userId="648e2bdc-1d00-4cb9-bc14-054dd43bfa7f" providerId="ADAL" clId="{4BA00BA5-82B0-4A77-9F9A-CB9F6E67EA9B}" dt="2023-03-20T14:45:59.325" v="80" actId="20577"/>
          <ac:graphicFrameMkLst>
            <pc:docMk/>
            <pc:sldMk cId="993745549" sldId="293"/>
            <ac:graphicFrameMk id="17" creationId="{64438E4D-63B8-57C5-08F2-EDE32A993DB9}"/>
          </ac:graphicFrameMkLst>
        </pc:graphicFrameChg>
      </pc:sldChg>
      <pc:sldChg chg="modSp mod">
        <pc:chgData name="Jean-François MICHON" userId="648e2bdc-1d00-4cb9-bc14-054dd43bfa7f" providerId="ADAL" clId="{4BA00BA5-82B0-4A77-9F9A-CB9F6E67EA9B}" dt="2023-03-20T14:31:17.698" v="6" actId="20577"/>
        <pc:sldMkLst>
          <pc:docMk/>
          <pc:sldMk cId="4098506616" sldId="302"/>
        </pc:sldMkLst>
        <pc:spChg chg="mod">
          <ac:chgData name="Jean-François MICHON" userId="648e2bdc-1d00-4cb9-bc14-054dd43bfa7f" providerId="ADAL" clId="{4BA00BA5-82B0-4A77-9F9A-CB9F6E67EA9B}" dt="2023-03-20T14:31:17.698" v="6" actId="20577"/>
          <ac:spMkLst>
            <pc:docMk/>
            <pc:sldMk cId="4098506616" sldId="302"/>
            <ac:spMk id="6" creationId="{B3E28B05-064E-C502-1A46-9A7DFF3FC495}"/>
          </ac:spMkLst>
        </pc:spChg>
      </pc:sldChg>
      <pc:sldChg chg="modSp mod">
        <pc:chgData name="Jean-François MICHON" userId="648e2bdc-1d00-4cb9-bc14-054dd43bfa7f" providerId="ADAL" clId="{4BA00BA5-82B0-4A77-9F9A-CB9F6E67EA9B}" dt="2023-03-20T15:09:22.406" v="1167" actId="6549"/>
        <pc:sldMkLst>
          <pc:docMk/>
          <pc:sldMk cId="3075234652" sldId="304"/>
        </pc:sldMkLst>
        <pc:spChg chg="mod">
          <ac:chgData name="Jean-François MICHON" userId="648e2bdc-1d00-4cb9-bc14-054dd43bfa7f" providerId="ADAL" clId="{4BA00BA5-82B0-4A77-9F9A-CB9F6E67EA9B}" dt="2023-03-20T15:07:44.539" v="1155" actId="20577"/>
          <ac:spMkLst>
            <pc:docMk/>
            <pc:sldMk cId="3075234652" sldId="304"/>
            <ac:spMk id="2" creationId="{F09FB11F-CDD1-F76D-C1AD-F0DF3404405F}"/>
          </ac:spMkLst>
        </pc:spChg>
        <pc:spChg chg="mod">
          <ac:chgData name="Jean-François MICHON" userId="648e2bdc-1d00-4cb9-bc14-054dd43bfa7f" providerId="ADAL" clId="{4BA00BA5-82B0-4A77-9F9A-CB9F6E67EA9B}" dt="2023-03-20T15:09:22.406" v="1167" actId="6549"/>
          <ac:spMkLst>
            <pc:docMk/>
            <pc:sldMk cId="3075234652" sldId="304"/>
            <ac:spMk id="3" creationId="{BCF44ABA-B44B-81C8-6C37-7F51AC600289}"/>
          </ac:spMkLst>
        </pc:spChg>
      </pc:sldChg>
      <pc:sldChg chg="modSp mod">
        <pc:chgData name="Jean-François MICHON" userId="648e2bdc-1d00-4cb9-bc14-054dd43bfa7f" providerId="ADAL" clId="{4BA00BA5-82B0-4A77-9F9A-CB9F6E67EA9B}" dt="2023-03-20T15:07:20.656" v="1123" actId="6549"/>
        <pc:sldMkLst>
          <pc:docMk/>
          <pc:sldMk cId="1361640931" sldId="306"/>
        </pc:sldMkLst>
        <pc:spChg chg="mod">
          <ac:chgData name="Jean-François MICHON" userId="648e2bdc-1d00-4cb9-bc14-054dd43bfa7f" providerId="ADAL" clId="{4BA00BA5-82B0-4A77-9F9A-CB9F6E67EA9B}" dt="2023-03-20T15:07:20.656" v="1123" actId="6549"/>
          <ac:spMkLst>
            <pc:docMk/>
            <pc:sldMk cId="1361640931" sldId="306"/>
            <ac:spMk id="4" creationId="{C2C74ED4-610E-1E7A-9493-3379454F0675}"/>
          </ac:spMkLst>
        </pc:spChg>
        <pc:spChg chg="mod">
          <ac:chgData name="Jean-François MICHON" userId="648e2bdc-1d00-4cb9-bc14-054dd43bfa7f" providerId="ADAL" clId="{4BA00BA5-82B0-4A77-9F9A-CB9F6E67EA9B}" dt="2023-03-20T15:07:07.135" v="1122" actId="20577"/>
          <ac:spMkLst>
            <pc:docMk/>
            <pc:sldMk cId="1361640931" sldId="306"/>
            <ac:spMk id="6" creationId="{18F78B9A-A204-DB3B-6B49-89FDD2E14A41}"/>
          </ac:spMkLst>
        </pc:spChg>
      </pc:sldChg>
      <pc:sldChg chg="ord">
        <pc:chgData name="Jean-François MICHON" userId="648e2bdc-1d00-4cb9-bc14-054dd43bfa7f" providerId="ADAL" clId="{4BA00BA5-82B0-4A77-9F9A-CB9F6E67EA9B}" dt="2023-03-20T14:42:57.995" v="12"/>
        <pc:sldMkLst>
          <pc:docMk/>
          <pc:sldMk cId="1350791119" sldId="307"/>
        </pc:sldMkLst>
      </pc:sldChg>
      <pc:sldChg chg="modSp mod">
        <pc:chgData name="Jean-François MICHON" userId="648e2bdc-1d00-4cb9-bc14-054dd43bfa7f" providerId="ADAL" clId="{4BA00BA5-82B0-4A77-9F9A-CB9F6E67EA9B}" dt="2023-03-20T15:10:05.670" v="1189" actId="20577"/>
        <pc:sldMkLst>
          <pc:docMk/>
          <pc:sldMk cId="1462190525" sldId="308"/>
        </pc:sldMkLst>
        <pc:spChg chg="mod">
          <ac:chgData name="Jean-François MICHON" userId="648e2bdc-1d00-4cb9-bc14-054dd43bfa7f" providerId="ADAL" clId="{4BA00BA5-82B0-4A77-9F9A-CB9F6E67EA9B}" dt="2023-03-20T15:10:05.670" v="1189" actId="20577"/>
          <ac:spMkLst>
            <pc:docMk/>
            <pc:sldMk cId="1462190525" sldId="308"/>
            <ac:spMk id="4" creationId="{F39FBEDF-81FC-73B9-DA8E-6B22C119111C}"/>
          </ac:spMkLst>
        </pc:spChg>
      </pc:sldChg>
      <pc:sldChg chg="modSp mod">
        <pc:chgData name="Jean-François MICHON" userId="648e2bdc-1d00-4cb9-bc14-054dd43bfa7f" providerId="ADAL" clId="{4BA00BA5-82B0-4A77-9F9A-CB9F6E67EA9B}" dt="2023-03-20T15:12:57.968" v="1192" actId="122"/>
        <pc:sldMkLst>
          <pc:docMk/>
          <pc:sldMk cId="3523484503" sldId="309"/>
        </pc:sldMkLst>
        <pc:spChg chg="mod">
          <ac:chgData name="Jean-François MICHON" userId="648e2bdc-1d00-4cb9-bc14-054dd43bfa7f" providerId="ADAL" clId="{4BA00BA5-82B0-4A77-9F9A-CB9F6E67EA9B}" dt="2023-03-20T15:12:57.968" v="1192" actId="122"/>
          <ac:spMkLst>
            <pc:docMk/>
            <pc:sldMk cId="3523484503" sldId="309"/>
            <ac:spMk id="3" creationId="{D756B7A3-35D1-CC54-E32B-6EF87901DC1C}"/>
          </ac:spMkLst>
        </pc:spChg>
      </pc:sldChg>
      <pc:sldChg chg="modSp mod">
        <pc:chgData name="Jean-François MICHON" userId="648e2bdc-1d00-4cb9-bc14-054dd43bfa7f" providerId="ADAL" clId="{4BA00BA5-82B0-4A77-9F9A-CB9F6E67EA9B}" dt="2023-03-20T14:53:42.360" v="351" actId="20577"/>
        <pc:sldMkLst>
          <pc:docMk/>
          <pc:sldMk cId="1941416126" sldId="311"/>
        </pc:sldMkLst>
        <pc:spChg chg="mod">
          <ac:chgData name="Jean-François MICHON" userId="648e2bdc-1d00-4cb9-bc14-054dd43bfa7f" providerId="ADAL" clId="{4BA00BA5-82B0-4A77-9F9A-CB9F6E67EA9B}" dt="2023-03-20T14:53:42.360" v="351" actId="20577"/>
          <ac:spMkLst>
            <pc:docMk/>
            <pc:sldMk cId="1941416126" sldId="311"/>
            <ac:spMk id="2" creationId="{345A823A-E9E5-A9C1-CE4D-D912AEEB2F76}"/>
          </ac:spMkLst>
        </pc:spChg>
      </pc:sldChg>
      <pc:sldChg chg="modSp add mod">
        <pc:chgData name="Jean-François MICHON" userId="648e2bdc-1d00-4cb9-bc14-054dd43bfa7f" providerId="ADAL" clId="{4BA00BA5-82B0-4A77-9F9A-CB9F6E67EA9B}" dt="2023-03-20T15:06:17.008" v="1063" actId="207"/>
        <pc:sldMkLst>
          <pc:docMk/>
          <pc:sldMk cId="1465497990" sldId="312"/>
        </pc:sldMkLst>
        <pc:spChg chg="mod">
          <ac:chgData name="Jean-François MICHON" userId="648e2bdc-1d00-4cb9-bc14-054dd43bfa7f" providerId="ADAL" clId="{4BA00BA5-82B0-4A77-9F9A-CB9F6E67EA9B}" dt="2023-03-20T14:49:07.917" v="103" actId="20577"/>
          <ac:spMkLst>
            <pc:docMk/>
            <pc:sldMk cId="1465497990" sldId="312"/>
            <ac:spMk id="2" creationId="{345A823A-E9E5-A9C1-CE4D-D912AEEB2F76}"/>
          </ac:spMkLst>
        </pc:spChg>
        <pc:spChg chg="mod">
          <ac:chgData name="Jean-François MICHON" userId="648e2bdc-1d00-4cb9-bc14-054dd43bfa7f" providerId="ADAL" clId="{4BA00BA5-82B0-4A77-9F9A-CB9F6E67EA9B}" dt="2023-03-20T15:06:17.008" v="1063" actId="207"/>
          <ac:spMkLst>
            <pc:docMk/>
            <pc:sldMk cId="1465497990" sldId="312"/>
            <ac:spMk id="3" creationId="{4406E9FD-1D43-0A07-3C64-BF963B267758}"/>
          </ac:spMkLst>
        </pc:spChg>
      </pc:sldChg>
      <pc:sldChg chg="addSp modSp new mod ord">
        <pc:chgData name="Jean-François MICHON" userId="648e2bdc-1d00-4cb9-bc14-054dd43bfa7f" providerId="ADAL" clId="{4BA00BA5-82B0-4A77-9F9A-CB9F6E67EA9B}" dt="2023-03-20T15:21:24.224" v="1955" actId="20577"/>
        <pc:sldMkLst>
          <pc:docMk/>
          <pc:sldMk cId="2165890087" sldId="313"/>
        </pc:sldMkLst>
        <pc:spChg chg="mod">
          <ac:chgData name="Jean-François MICHON" userId="648e2bdc-1d00-4cb9-bc14-054dd43bfa7f" providerId="ADAL" clId="{4BA00BA5-82B0-4A77-9F9A-CB9F6E67EA9B}" dt="2023-03-20T15:13:49.177" v="1238" actId="14100"/>
          <ac:spMkLst>
            <pc:docMk/>
            <pc:sldMk cId="2165890087" sldId="313"/>
            <ac:spMk id="2" creationId="{C7D9B45E-0E9F-DB45-AA0A-49ED65449A1C}"/>
          </ac:spMkLst>
        </pc:spChg>
        <pc:spChg chg="add mod">
          <ac:chgData name="Jean-François MICHON" userId="648e2bdc-1d00-4cb9-bc14-054dd43bfa7f" providerId="ADAL" clId="{4BA00BA5-82B0-4A77-9F9A-CB9F6E67EA9B}" dt="2023-03-20T15:21:24.224" v="1955" actId="20577"/>
          <ac:spMkLst>
            <pc:docMk/>
            <pc:sldMk cId="2165890087" sldId="313"/>
            <ac:spMk id="3" creationId="{8549EB10-3640-C268-E6AC-103D5729D212}"/>
          </ac:spMkLst>
        </pc:spChg>
      </pc:sldChg>
    </pc:docChg>
  </pc:docChgLst>
  <pc:docChgLst>
    <pc:chgData name="Jean-François MICHON" userId="S::jean-francois.michon@eybens.fr::648e2bdc-1d00-4cb9-bc14-054dd43bfa7f" providerId="AD" clId="Web-{5C685D04-0EAD-42EF-BEF2-2320F3900A0B}"/>
    <pc:docChg chg="modSld">
      <pc:chgData name="Jean-François MICHON" userId="S::jean-francois.michon@eybens.fr::648e2bdc-1d00-4cb9-bc14-054dd43bfa7f" providerId="AD" clId="Web-{5C685D04-0EAD-42EF-BEF2-2320F3900A0B}" dt="2023-03-20T15:54:11.061" v="84" actId="20577"/>
      <pc:docMkLst>
        <pc:docMk/>
      </pc:docMkLst>
      <pc:sldChg chg="modSp">
        <pc:chgData name="Jean-François MICHON" userId="S::jean-francois.michon@eybens.fr::648e2bdc-1d00-4cb9-bc14-054dd43bfa7f" providerId="AD" clId="Web-{5C685D04-0EAD-42EF-BEF2-2320F3900A0B}" dt="2023-03-20T15:37:19.034" v="43" actId="20577"/>
        <pc:sldMkLst>
          <pc:docMk/>
          <pc:sldMk cId="56318097" sldId="261"/>
        </pc:sldMkLst>
        <pc:spChg chg="mod">
          <ac:chgData name="Jean-François MICHON" userId="S::jean-francois.michon@eybens.fr::648e2bdc-1d00-4cb9-bc14-054dd43bfa7f" providerId="AD" clId="Web-{5C685D04-0EAD-42EF-BEF2-2320F3900A0B}" dt="2023-03-20T15:37:19.034" v="43" actId="20577"/>
          <ac:spMkLst>
            <pc:docMk/>
            <pc:sldMk cId="56318097" sldId="261"/>
            <ac:spMk id="2" creationId="{D39DF031-B9FF-9477-2BCA-E2696FA25252}"/>
          </ac:spMkLst>
        </pc:spChg>
      </pc:sldChg>
      <pc:sldChg chg="modSp">
        <pc:chgData name="Jean-François MICHON" userId="S::jean-francois.michon@eybens.fr::648e2bdc-1d00-4cb9-bc14-054dd43bfa7f" providerId="AD" clId="Web-{5C685D04-0EAD-42EF-BEF2-2320F3900A0B}" dt="2023-03-20T15:39:57.942" v="44" actId="20577"/>
        <pc:sldMkLst>
          <pc:docMk/>
          <pc:sldMk cId="1623589696" sldId="303"/>
        </pc:sldMkLst>
        <pc:spChg chg="mod">
          <ac:chgData name="Jean-François MICHON" userId="S::jean-francois.michon@eybens.fr::648e2bdc-1d00-4cb9-bc14-054dd43bfa7f" providerId="AD" clId="Web-{5C685D04-0EAD-42EF-BEF2-2320F3900A0B}" dt="2023-03-20T15:39:57.942" v="44" actId="20577"/>
          <ac:spMkLst>
            <pc:docMk/>
            <pc:sldMk cId="1623589696" sldId="303"/>
            <ac:spMk id="2" creationId="{23F7632D-EC80-B336-345D-2D44077D8753}"/>
          </ac:spMkLst>
        </pc:spChg>
      </pc:sldChg>
      <pc:sldChg chg="modSp">
        <pc:chgData name="Jean-François MICHON" userId="S::jean-francois.michon@eybens.fr::648e2bdc-1d00-4cb9-bc14-054dd43bfa7f" providerId="AD" clId="Web-{5C685D04-0EAD-42EF-BEF2-2320F3900A0B}" dt="2023-03-20T15:35:58.002" v="39" actId="1076"/>
        <pc:sldMkLst>
          <pc:docMk/>
          <pc:sldMk cId="3075234652" sldId="304"/>
        </pc:sldMkLst>
        <pc:spChg chg="mod">
          <ac:chgData name="Jean-François MICHON" userId="S::jean-francois.michon@eybens.fr::648e2bdc-1d00-4cb9-bc14-054dd43bfa7f" providerId="AD" clId="Web-{5C685D04-0EAD-42EF-BEF2-2320F3900A0B}" dt="2023-03-20T15:35:58.002" v="39" actId="1076"/>
          <ac:spMkLst>
            <pc:docMk/>
            <pc:sldMk cId="3075234652" sldId="304"/>
            <ac:spMk id="3" creationId="{BCF44ABA-B44B-81C8-6C37-7F51AC600289}"/>
          </ac:spMkLst>
        </pc:spChg>
      </pc:sldChg>
      <pc:sldChg chg="modSp">
        <pc:chgData name="Jean-François MICHON" userId="S::jean-francois.michon@eybens.fr::648e2bdc-1d00-4cb9-bc14-054dd43bfa7f" providerId="AD" clId="Web-{5C685D04-0EAD-42EF-BEF2-2320F3900A0B}" dt="2023-03-20T15:35:37.221" v="38" actId="20577"/>
        <pc:sldMkLst>
          <pc:docMk/>
          <pc:sldMk cId="1361640931" sldId="306"/>
        </pc:sldMkLst>
        <pc:spChg chg="mod">
          <ac:chgData name="Jean-François MICHON" userId="S::jean-francois.michon@eybens.fr::648e2bdc-1d00-4cb9-bc14-054dd43bfa7f" providerId="AD" clId="Web-{5C685D04-0EAD-42EF-BEF2-2320F3900A0B}" dt="2023-03-20T15:35:37.221" v="38" actId="20577"/>
          <ac:spMkLst>
            <pc:docMk/>
            <pc:sldMk cId="1361640931" sldId="306"/>
            <ac:spMk id="4" creationId="{C2C74ED4-610E-1E7A-9493-3379454F0675}"/>
          </ac:spMkLst>
        </pc:spChg>
      </pc:sldChg>
      <pc:sldChg chg="modSp">
        <pc:chgData name="Jean-François MICHON" userId="S::jean-francois.michon@eybens.fr::648e2bdc-1d00-4cb9-bc14-054dd43bfa7f" providerId="AD" clId="Web-{5C685D04-0EAD-42EF-BEF2-2320F3900A0B}" dt="2023-03-20T15:41:30.756" v="49" actId="14100"/>
        <pc:sldMkLst>
          <pc:docMk/>
          <pc:sldMk cId="1941416126" sldId="311"/>
        </pc:sldMkLst>
        <pc:spChg chg="mod">
          <ac:chgData name="Jean-François MICHON" userId="S::jean-francois.michon@eybens.fr::648e2bdc-1d00-4cb9-bc14-054dd43bfa7f" providerId="AD" clId="Web-{5C685D04-0EAD-42EF-BEF2-2320F3900A0B}" dt="2023-03-20T15:41:26.725" v="48" actId="14100"/>
          <ac:spMkLst>
            <pc:docMk/>
            <pc:sldMk cId="1941416126" sldId="311"/>
            <ac:spMk id="2" creationId="{345A823A-E9E5-A9C1-CE4D-D912AEEB2F76}"/>
          </ac:spMkLst>
        </pc:spChg>
        <pc:spChg chg="mod">
          <ac:chgData name="Jean-François MICHON" userId="S::jean-francois.michon@eybens.fr::648e2bdc-1d00-4cb9-bc14-054dd43bfa7f" providerId="AD" clId="Web-{5C685D04-0EAD-42EF-BEF2-2320F3900A0B}" dt="2023-03-20T15:41:30.756" v="49" actId="14100"/>
          <ac:spMkLst>
            <pc:docMk/>
            <pc:sldMk cId="1941416126" sldId="311"/>
            <ac:spMk id="3" creationId="{4406E9FD-1D43-0A07-3C64-BF963B267758}"/>
          </ac:spMkLst>
        </pc:spChg>
      </pc:sldChg>
      <pc:sldChg chg="modSp">
        <pc:chgData name="Jean-François MICHON" userId="S::jean-francois.michon@eybens.fr::648e2bdc-1d00-4cb9-bc14-054dd43bfa7f" providerId="AD" clId="Web-{5C685D04-0EAD-42EF-BEF2-2320F3900A0B}" dt="2023-03-20T15:54:11.061" v="84" actId="20577"/>
        <pc:sldMkLst>
          <pc:docMk/>
          <pc:sldMk cId="1465497990" sldId="312"/>
        </pc:sldMkLst>
        <pc:spChg chg="mod">
          <ac:chgData name="Jean-François MICHON" userId="S::jean-francois.michon@eybens.fr::648e2bdc-1d00-4cb9-bc14-054dd43bfa7f" providerId="AD" clId="Web-{5C685D04-0EAD-42EF-BEF2-2320F3900A0B}" dt="2023-03-20T15:42:26.225" v="53" actId="14100"/>
          <ac:spMkLst>
            <pc:docMk/>
            <pc:sldMk cId="1465497990" sldId="312"/>
            <ac:spMk id="2" creationId="{345A823A-E9E5-A9C1-CE4D-D912AEEB2F76}"/>
          </ac:spMkLst>
        </pc:spChg>
        <pc:spChg chg="mod">
          <ac:chgData name="Jean-François MICHON" userId="S::jean-francois.michon@eybens.fr::648e2bdc-1d00-4cb9-bc14-054dd43bfa7f" providerId="AD" clId="Web-{5C685D04-0EAD-42EF-BEF2-2320F3900A0B}" dt="2023-03-20T15:54:11.061" v="84" actId="20577"/>
          <ac:spMkLst>
            <pc:docMk/>
            <pc:sldMk cId="1465497990" sldId="312"/>
            <ac:spMk id="3" creationId="{4406E9FD-1D43-0A07-3C64-BF963B267758}"/>
          </ac:spMkLst>
        </pc:spChg>
      </pc:sldChg>
      <pc:sldChg chg="modSp">
        <pc:chgData name="Jean-François MICHON" userId="S::jean-francois.michon@eybens.fr::648e2bdc-1d00-4cb9-bc14-054dd43bfa7f" providerId="AD" clId="Web-{5C685D04-0EAD-42EF-BEF2-2320F3900A0B}" dt="2023-03-20T15:34:27.829" v="32" actId="1076"/>
        <pc:sldMkLst>
          <pc:docMk/>
          <pc:sldMk cId="2165890087" sldId="313"/>
        </pc:sldMkLst>
        <pc:spChg chg="mod">
          <ac:chgData name="Jean-François MICHON" userId="S::jean-francois.michon@eybens.fr::648e2bdc-1d00-4cb9-bc14-054dd43bfa7f" providerId="AD" clId="Web-{5C685D04-0EAD-42EF-BEF2-2320F3900A0B}" dt="2023-03-20T15:34:22.283" v="31" actId="1076"/>
          <ac:spMkLst>
            <pc:docMk/>
            <pc:sldMk cId="2165890087" sldId="313"/>
            <ac:spMk id="2" creationId="{C7D9B45E-0E9F-DB45-AA0A-49ED65449A1C}"/>
          </ac:spMkLst>
        </pc:spChg>
        <pc:spChg chg="mod">
          <ac:chgData name="Jean-François MICHON" userId="S::jean-francois.michon@eybens.fr::648e2bdc-1d00-4cb9-bc14-054dd43bfa7f" providerId="AD" clId="Web-{5C685D04-0EAD-42EF-BEF2-2320F3900A0B}" dt="2023-03-20T15:34:27.829" v="32" actId="1076"/>
          <ac:spMkLst>
            <pc:docMk/>
            <pc:sldMk cId="2165890087" sldId="313"/>
            <ac:spMk id="3" creationId="{8549EB10-3640-C268-E6AC-103D5729D212}"/>
          </ac:spMkLst>
        </pc:spChg>
      </pc:sldChg>
    </pc:docChg>
  </pc:docChgLst>
  <pc:docChgLst>
    <pc:chgData name="Cécile TOURAILLE" userId="S::cecile.touraille@eybens.fr::f3820c5b-a2aa-4aa8-af35-a75ecec566e9" providerId="AD" clId="Web-{12F0C9ED-D887-4CD7-9171-DA438541E808}"/>
    <pc:docChg chg="modSld">
      <pc:chgData name="Cécile TOURAILLE" userId="S::cecile.touraille@eybens.fr::f3820c5b-a2aa-4aa8-af35-a75ecec566e9" providerId="AD" clId="Web-{12F0C9ED-D887-4CD7-9171-DA438541E808}" dt="2023-03-08T10:58:47.126" v="86" actId="20577"/>
      <pc:docMkLst>
        <pc:docMk/>
      </pc:docMkLst>
      <pc:sldChg chg="modSp">
        <pc:chgData name="Cécile TOURAILLE" userId="S::cecile.touraille@eybens.fr::f3820c5b-a2aa-4aa8-af35-a75ecec566e9" providerId="AD" clId="Web-{12F0C9ED-D887-4CD7-9171-DA438541E808}" dt="2023-03-08T10:58:47.126" v="86" actId="20577"/>
        <pc:sldMkLst>
          <pc:docMk/>
          <pc:sldMk cId="2640074408" sldId="298"/>
        </pc:sldMkLst>
        <pc:spChg chg="mod">
          <ac:chgData name="Cécile TOURAILLE" userId="S::cecile.touraille@eybens.fr::f3820c5b-a2aa-4aa8-af35-a75ecec566e9" providerId="AD" clId="Web-{12F0C9ED-D887-4CD7-9171-DA438541E808}" dt="2023-03-08T10:58:47.126" v="86" actId="20577"/>
          <ac:spMkLst>
            <pc:docMk/>
            <pc:sldMk cId="2640074408" sldId="298"/>
            <ac:spMk id="4" creationId="{54E08814-13EC-4E5A-357D-B9E20071E4A1}"/>
          </ac:spMkLst>
        </pc:spChg>
      </pc:sldChg>
    </pc:docChg>
  </pc:docChgLst>
  <pc:docChgLst>
    <pc:chgData name="Laurent TOURAINE" userId="S::laurent.touraine@eybens.fr::1ace9bdf-13b3-4049-a335-f10e3ada4ac6" providerId="AD" clId="Web-{92577E89-94F0-3DB1-71F3-E646D550FE84}"/>
    <pc:docChg chg="modSld">
      <pc:chgData name="Laurent TOURAINE" userId="S::laurent.touraine@eybens.fr::1ace9bdf-13b3-4049-a335-f10e3ada4ac6" providerId="AD" clId="Web-{92577E89-94F0-3DB1-71F3-E646D550FE84}" dt="2023-03-08T11:50:29.913" v="6" actId="20577"/>
      <pc:docMkLst>
        <pc:docMk/>
      </pc:docMkLst>
      <pc:sldChg chg="modSp">
        <pc:chgData name="Laurent TOURAINE" userId="S::laurent.touraine@eybens.fr::1ace9bdf-13b3-4049-a335-f10e3ada4ac6" providerId="AD" clId="Web-{92577E89-94F0-3DB1-71F3-E646D550FE84}" dt="2023-03-08T11:50:29.913" v="6" actId="20577"/>
        <pc:sldMkLst>
          <pc:docMk/>
          <pc:sldMk cId="20743962" sldId="301"/>
        </pc:sldMkLst>
        <pc:spChg chg="mod">
          <ac:chgData name="Laurent TOURAINE" userId="S::laurent.touraine@eybens.fr::1ace9bdf-13b3-4049-a335-f10e3ada4ac6" providerId="AD" clId="Web-{92577E89-94F0-3DB1-71F3-E646D550FE84}" dt="2023-03-08T11:50:29.913" v="6" actId="20577"/>
          <ac:spMkLst>
            <pc:docMk/>
            <pc:sldMk cId="20743962" sldId="301"/>
            <ac:spMk id="5" creationId="{E43B2802-159C-5074-6866-2A9FA4E368D5}"/>
          </ac:spMkLst>
        </pc:spChg>
        <pc:spChg chg="mod">
          <ac:chgData name="Laurent TOURAINE" userId="S::laurent.touraine@eybens.fr::1ace9bdf-13b3-4049-a335-f10e3ada4ac6" providerId="AD" clId="Web-{92577E89-94F0-3DB1-71F3-E646D550FE84}" dt="2023-03-08T11:40:01.482" v="3" actId="14100"/>
          <ac:spMkLst>
            <pc:docMk/>
            <pc:sldMk cId="20743962" sldId="301"/>
            <ac:spMk id="6" creationId="{18F78B9A-A204-DB3B-6B49-89FDD2E14A41}"/>
          </ac:spMkLst>
        </pc:spChg>
      </pc:sldChg>
    </pc:docChg>
  </pc:docChgLst>
  <pc:docChgLst>
    <pc:chgData name="Theophile BARREYRE" userId="S::theophile.barreyre@eybens.fr::5347ad71-11a4-40dd-94f4-9eea2c114cfc" providerId="AD" clId="Web-{8601B425-0CB6-F0D9-F7F7-47B2977CA41A}"/>
    <pc:docChg chg="modSld">
      <pc:chgData name="Theophile BARREYRE" userId="S::theophile.barreyre@eybens.fr::5347ad71-11a4-40dd-94f4-9eea2c114cfc" providerId="AD" clId="Web-{8601B425-0CB6-F0D9-F7F7-47B2977CA41A}" dt="2023-03-22T10:54:58.483" v="4"/>
      <pc:docMkLst>
        <pc:docMk/>
      </pc:docMkLst>
      <pc:sldChg chg="modSp">
        <pc:chgData name="Theophile BARREYRE" userId="S::theophile.barreyre@eybens.fr::5347ad71-11a4-40dd-94f4-9eea2c114cfc" providerId="AD" clId="Web-{8601B425-0CB6-F0D9-F7F7-47B2977CA41A}" dt="2023-03-22T10:54:58.483" v="4"/>
        <pc:sldMkLst>
          <pc:docMk/>
          <pc:sldMk cId="1350791119" sldId="307"/>
        </pc:sldMkLst>
        <pc:picChg chg="mod modCrop">
          <ac:chgData name="Theophile BARREYRE" userId="S::theophile.barreyre@eybens.fr::5347ad71-11a4-40dd-94f4-9eea2c114cfc" providerId="AD" clId="Web-{8601B425-0CB6-F0D9-F7F7-47B2977CA41A}" dt="2023-03-22T10:54:58.483" v="4"/>
          <ac:picMkLst>
            <pc:docMk/>
            <pc:sldMk cId="1350791119" sldId="307"/>
            <ac:picMk id="6" creationId="{02FD4311-5E2C-471B-172F-CA371DCE45CE}"/>
          </ac:picMkLst>
        </pc:picChg>
      </pc:sldChg>
    </pc:docChg>
  </pc:docChgLst>
  <pc:docChgLst>
    <pc:chgData name="Jean-François MICHON" userId="S::jean-francois.michon@eybens.fr::648e2bdc-1d00-4cb9-bc14-054dd43bfa7f" providerId="AD" clId="Web-{3427640E-138C-B631-69D0-5302AE40D2AF}"/>
    <pc:docChg chg="modSld">
      <pc:chgData name="Jean-François MICHON" userId="S::jean-francois.michon@eybens.fr::648e2bdc-1d00-4cb9-bc14-054dd43bfa7f" providerId="AD" clId="Web-{3427640E-138C-B631-69D0-5302AE40D2AF}" dt="2023-03-23T08:07:09.017" v="3" actId="20577"/>
      <pc:docMkLst>
        <pc:docMk/>
      </pc:docMkLst>
      <pc:sldChg chg="modSp">
        <pc:chgData name="Jean-François MICHON" userId="S::jean-francois.michon@eybens.fr::648e2bdc-1d00-4cb9-bc14-054dd43bfa7f" providerId="AD" clId="Web-{3427640E-138C-B631-69D0-5302AE40D2AF}" dt="2023-03-23T08:07:09.017" v="3" actId="20577"/>
        <pc:sldMkLst>
          <pc:docMk/>
          <pc:sldMk cId="1941416126" sldId="311"/>
        </pc:sldMkLst>
        <pc:spChg chg="mod">
          <ac:chgData name="Jean-François MICHON" userId="S::jean-francois.michon@eybens.fr::648e2bdc-1d00-4cb9-bc14-054dd43bfa7f" providerId="AD" clId="Web-{3427640E-138C-B631-69D0-5302AE40D2AF}" dt="2023-03-23T08:07:09.017" v="3" actId="20577"/>
          <ac:spMkLst>
            <pc:docMk/>
            <pc:sldMk cId="1941416126" sldId="311"/>
            <ac:spMk id="3" creationId="{4406E9FD-1D43-0A07-3C64-BF963B267758}"/>
          </ac:spMkLst>
        </pc:spChg>
      </pc:sldChg>
    </pc:docChg>
  </pc:docChgLst>
  <pc:docChgLst>
    <pc:chgData name="Thierry ANGELIER" userId="2a1f0088-f540-49c3-b16c-4bef18a2b841" providerId="ADAL" clId="{8F8CFF56-71FB-4ED5-ABCD-0CF66E418CC0}"/>
    <pc:docChg chg="undo custSel addSld modSld">
      <pc:chgData name="Thierry ANGELIER" userId="2a1f0088-f540-49c3-b16c-4bef18a2b841" providerId="ADAL" clId="{8F8CFF56-71FB-4ED5-ABCD-0CF66E418CC0}" dt="2023-03-09T06:08:34.666" v="782" actId="20577"/>
      <pc:docMkLst>
        <pc:docMk/>
      </pc:docMkLst>
      <pc:sldChg chg="modSp">
        <pc:chgData name="Thierry ANGELIER" userId="2a1f0088-f540-49c3-b16c-4bef18a2b841" providerId="ADAL" clId="{8F8CFF56-71FB-4ED5-ABCD-0CF66E418CC0}" dt="2023-03-08T13:50:15.774" v="224"/>
        <pc:sldMkLst>
          <pc:docMk/>
          <pc:sldMk cId="56318097" sldId="261"/>
        </pc:sldMkLst>
        <pc:graphicFrameChg chg="mod">
          <ac:chgData name="Thierry ANGELIER" userId="2a1f0088-f540-49c3-b16c-4bef18a2b841" providerId="ADAL" clId="{8F8CFF56-71FB-4ED5-ABCD-0CF66E418CC0}" dt="2023-03-08T13:50:15.774" v="224"/>
          <ac:graphicFrameMkLst>
            <pc:docMk/>
            <pc:sldMk cId="56318097" sldId="261"/>
            <ac:graphicFrameMk id="3" creationId="{64917033-D306-B8F7-A138-483633F43229}"/>
          </ac:graphicFrameMkLst>
        </pc:graphicFrameChg>
      </pc:sldChg>
      <pc:sldChg chg="modSp">
        <pc:chgData name="Thierry ANGELIER" userId="2a1f0088-f540-49c3-b16c-4bef18a2b841" providerId="ADAL" clId="{8F8CFF56-71FB-4ED5-ABCD-0CF66E418CC0}" dt="2023-03-08T14:10:55.594" v="371" actId="20577"/>
        <pc:sldMkLst>
          <pc:docMk/>
          <pc:sldMk cId="1062547916" sldId="268"/>
        </pc:sldMkLst>
        <pc:graphicFrameChg chg="mod">
          <ac:chgData name="Thierry ANGELIER" userId="2a1f0088-f540-49c3-b16c-4bef18a2b841" providerId="ADAL" clId="{8F8CFF56-71FB-4ED5-ABCD-0CF66E418CC0}" dt="2023-03-08T14:10:55.594" v="371" actId="20577"/>
          <ac:graphicFrameMkLst>
            <pc:docMk/>
            <pc:sldMk cId="1062547916" sldId="268"/>
            <ac:graphicFrameMk id="4" creationId="{D4563EF0-0497-44B5-A8E6-2A2AE1B6ACDA}"/>
          </ac:graphicFrameMkLst>
        </pc:graphicFrameChg>
      </pc:sldChg>
      <pc:sldChg chg="addSp delSp modSp mod">
        <pc:chgData name="Thierry ANGELIER" userId="2a1f0088-f540-49c3-b16c-4bef18a2b841" providerId="ADAL" clId="{8F8CFF56-71FB-4ED5-ABCD-0CF66E418CC0}" dt="2023-03-08T14:04:25.663" v="353" actId="122"/>
        <pc:sldMkLst>
          <pc:docMk/>
          <pc:sldMk cId="3682517294" sldId="286"/>
        </pc:sldMkLst>
        <pc:spChg chg="mod">
          <ac:chgData name="Thierry ANGELIER" userId="2a1f0088-f540-49c3-b16c-4bef18a2b841" providerId="ADAL" clId="{8F8CFF56-71FB-4ED5-ABCD-0CF66E418CC0}" dt="2023-03-08T14:02:28.759" v="281" actId="20577"/>
          <ac:spMkLst>
            <pc:docMk/>
            <pc:sldMk cId="3682517294" sldId="286"/>
            <ac:spMk id="2" creationId="{9FBE1BA5-2371-E1C7-C374-C29E133E95AE}"/>
          </ac:spMkLst>
        </pc:spChg>
        <pc:spChg chg="add mod">
          <ac:chgData name="Thierry ANGELIER" userId="2a1f0088-f540-49c3-b16c-4bef18a2b841" providerId="ADAL" clId="{8F8CFF56-71FB-4ED5-ABCD-0CF66E418CC0}" dt="2023-03-08T14:04:25.663" v="353" actId="122"/>
          <ac:spMkLst>
            <pc:docMk/>
            <pc:sldMk cId="3682517294" sldId="286"/>
            <ac:spMk id="4" creationId="{7B21D04A-5547-846E-1E37-4CFF0791B266}"/>
          </ac:spMkLst>
        </pc:spChg>
        <pc:graphicFrameChg chg="del">
          <ac:chgData name="Thierry ANGELIER" userId="2a1f0088-f540-49c3-b16c-4bef18a2b841" providerId="ADAL" clId="{8F8CFF56-71FB-4ED5-ABCD-0CF66E418CC0}" dt="2023-03-08T14:02:33.185" v="283" actId="478"/>
          <ac:graphicFrameMkLst>
            <pc:docMk/>
            <pc:sldMk cId="3682517294" sldId="286"/>
            <ac:graphicFrameMk id="3" creationId="{A8FD54A7-BC99-74A6-7E57-04BC5BE029B3}"/>
          </ac:graphicFrameMkLst>
        </pc:graphicFrameChg>
        <pc:picChg chg="del">
          <ac:chgData name="Thierry ANGELIER" userId="2a1f0088-f540-49c3-b16c-4bef18a2b841" providerId="ADAL" clId="{8F8CFF56-71FB-4ED5-ABCD-0CF66E418CC0}" dt="2023-03-08T14:02:31.150" v="282" actId="478"/>
          <ac:picMkLst>
            <pc:docMk/>
            <pc:sldMk cId="3682517294" sldId="286"/>
            <ac:picMk id="8" creationId="{92EFD53D-DD05-129D-FEAE-E28ACBEABB79}"/>
          </ac:picMkLst>
        </pc:picChg>
      </pc:sldChg>
      <pc:sldChg chg="modSp mod">
        <pc:chgData name="Thierry ANGELIER" userId="2a1f0088-f540-49c3-b16c-4bef18a2b841" providerId="ADAL" clId="{8F8CFF56-71FB-4ED5-ABCD-0CF66E418CC0}" dt="2023-03-08T14:06:41.106" v="362" actId="14100"/>
        <pc:sldMkLst>
          <pc:docMk/>
          <pc:sldMk cId="2460531511" sldId="288"/>
        </pc:sldMkLst>
        <pc:graphicFrameChg chg="mod">
          <ac:chgData name="Thierry ANGELIER" userId="2a1f0088-f540-49c3-b16c-4bef18a2b841" providerId="ADAL" clId="{8F8CFF56-71FB-4ED5-ABCD-0CF66E418CC0}" dt="2023-03-08T14:06:41.106" v="362" actId="14100"/>
          <ac:graphicFrameMkLst>
            <pc:docMk/>
            <pc:sldMk cId="2460531511" sldId="288"/>
            <ac:graphicFrameMk id="4" creationId="{87675AE3-0031-45D8-A45C-D7854DF861FF}"/>
          </ac:graphicFrameMkLst>
        </pc:graphicFrameChg>
      </pc:sldChg>
      <pc:sldChg chg="modSp mod delCm modCm">
        <pc:chgData name="Thierry ANGELIER" userId="2a1f0088-f540-49c3-b16c-4bef18a2b841" providerId="ADAL" clId="{8F8CFF56-71FB-4ED5-ABCD-0CF66E418CC0}" dt="2023-03-08T14:06:09.036" v="361" actId="14100"/>
        <pc:sldMkLst>
          <pc:docMk/>
          <pc:sldMk cId="2090965986" sldId="289"/>
        </pc:sldMkLst>
        <pc:spChg chg="mod">
          <ac:chgData name="Thierry ANGELIER" userId="2a1f0088-f540-49c3-b16c-4bef18a2b841" providerId="ADAL" clId="{8F8CFF56-71FB-4ED5-ABCD-0CF66E418CC0}" dt="2023-03-08T14:01:54.128" v="250" actId="20577"/>
          <ac:spMkLst>
            <pc:docMk/>
            <pc:sldMk cId="2090965986" sldId="289"/>
            <ac:spMk id="2" creationId="{9FBE1BA5-2371-E1C7-C374-C29E133E95AE}"/>
          </ac:spMkLst>
        </pc:spChg>
        <pc:graphicFrameChg chg="mod">
          <ac:chgData name="Thierry ANGELIER" userId="2a1f0088-f540-49c3-b16c-4bef18a2b841" providerId="ADAL" clId="{8F8CFF56-71FB-4ED5-ABCD-0CF66E418CC0}" dt="2023-03-08T14:06:09.036" v="361" actId="14100"/>
          <ac:graphicFrameMkLst>
            <pc:docMk/>
            <pc:sldMk cId="2090965986" sldId="289"/>
            <ac:graphicFrameMk id="21" creationId="{8B0EED25-7A35-A196-F5E6-34CAD3E38AB3}"/>
          </ac:graphicFrameMkLst>
        </pc:graphicFrameChg>
      </pc:sldChg>
      <pc:sldChg chg="modSp mod">
        <pc:chgData name="Thierry ANGELIER" userId="2a1f0088-f540-49c3-b16c-4bef18a2b841" providerId="ADAL" clId="{8F8CFF56-71FB-4ED5-ABCD-0CF66E418CC0}" dt="2023-03-08T14:22:11.407" v="622" actId="1076"/>
        <pc:sldMkLst>
          <pc:docMk/>
          <pc:sldMk cId="541188105" sldId="299"/>
        </pc:sldMkLst>
        <pc:spChg chg="mod">
          <ac:chgData name="Thierry ANGELIER" userId="2a1f0088-f540-49c3-b16c-4bef18a2b841" providerId="ADAL" clId="{8F8CFF56-71FB-4ED5-ABCD-0CF66E418CC0}" dt="2023-03-08T14:12:03.882" v="412" actId="14100"/>
          <ac:spMkLst>
            <pc:docMk/>
            <pc:sldMk cId="541188105" sldId="299"/>
            <ac:spMk id="11" creationId="{D98F39AE-87B2-C352-7A34-23CEEDD1934B}"/>
          </ac:spMkLst>
        </pc:spChg>
        <pc:spChg chg="mod">
          <ac:chgData name="Thierry ANGELIER" userId="2a1f0088-f540-49c3-b16c-4bef18a2b841" providerId="ADAL" clId="{8F8CFF56-71FB-4ED5-ABCD-0CF66E418CC0}" dt="2023-03-08T14:11:45.066" v="391" actId="20577"/>
          <ac:spMkLst>
            <pc:docMk/>
            <pc:sldMk cId="541188105" sldId="299"/>
            <ac:spMk id="12" creationId="{F12A1324-D1D9-5FC7-5957-43835D56A6B1}"/>
          </ac:spMkLst>
        </pc:spChg>
        <pc:spChg chg="mod">
          <ac:chgData name="Thierry ANGELIER" userId="2a1f0088-f540-49c3-b16c-4bef18a2b841" providerId="ADAL" clId="{8F8CFF56-71FB-4ED5-ABCD-0CF66E418CC0}" dt="2023-03-08T14:11:24.423" v="386" actId="14100"/>
          <ac:spMkLst>
            <pc:docMk/>
            <pc:sldMk cId="541188105" sldId="299"/>
            <ac:spMk id="13" creationId="{22F4A6DF-0901-07B0-36CA-F3E021DD93E9}"/>
          </ac:spMkLst>
        </pc:spChg>
        <pc:spChg chg="mod">
          <ac:chgData name="Thierry ANGELIER" userId="2a1f0088-f540-49c3-b16c-4bef18a2b841" providerId="ADAL" clId="{8F8CFF56-71FB-4ED5-ABCD-0CF66E418CC0}" dt="2023-03-08T14:12:44.356" v="425" actId="1076"/>
          <ac:spMkLst>
            <pc:docMk/>
            <pc:sldMk cId="541188105" sldId="299"/>
            <ac:spMk id="14" creationId="{4D5EEE9C-E7F8-D3B4-ACDA-5C833EF2A872}"/>
          </ac:spMkLst>
        </pc:spChg>
        <pc:spChg chg="mod">
          <ac:chgData name="Thierry ANGELIER" userId="2a1f0088-f540-49c3-b16c-4bef18a2b841" providerId="ADAL" clId="{8F8CFF56-71FB-4ED5-ABCD-0CF66E418CC0}" dt="2023-03-08T14:15:18.809" v="452" actId="1076"/>
          <ac:spMkLst>
            <pc:docMk/>
            <pc:sldMk cId="541188105" sldId="299"/>
            <ac:spMk id="19" creationId="{E6D677FA-82BA-ED21-579C-F77CF9DD7FB9}"/>
          </ac:spMkLst>
        </pc:spChg>
        <pc:spChg chg="mod">
          <ac:chgData name="Thierry ANGELIER" userId="2a1f0088-f540-49c3-b16c-4bef18a2b841" providerId="ADAL" clId="{8F8CFF56-71FB-4ED5-ABCD-0CF66E418CC0}" dt="2023-03-08T14:20:45.304" v="600" actId="108"/>
          <ac:spMkLst>
            <pc:docMk/>
            <pc:sldMk cId="541188105" sldId="299"/>
            <ac:spMk id="20" creationId="{CB6A4EA2-99EE-121C-9AC2-887F3EEA2053}"/>
          </ac:spMkLst>
        </pc:spChg>
        <pc:spChg chg="mod">
          <ac:chgData name="Thierry ANGELIER" userId="2a1f0088-f540-49c3-b16c-4bef18a2b841" providerId="ADAL" clId="{8F8CFF56-71FB-4ED5-ABCD-0CF66E418CC0}" dt="2023-03-08T14:19:44.605" v="545" actId="1076"/>
          <ac:spMkLst>
            <pc:docMk/>
            <pc:sldMk cId="541188105" sldId="299"/>
            <ac:spMk id="21" creationId="{B62175DB-23BA-4B27-7D13-DB4144FCA060}"/>
          </ac:spMkLst>
        </pc:spChg>
        <pc:spChg chg="mod">
          <ac:chgData name="Thierry ANGELIER" userId="2a1f0088-f540-49c3-b16c-4bef18a2b841" providerId="ADAL" clId="{8F8CFF56-71FB-4ED5-ABCD-0CF66E418CC0}" dt="2023-03-08T14:18:53.207" v="498" actId="20577"/>
          <ac:spMkLst>
            <pc:docMk/>
            <pc:sldMk cId="541188105" sldId="299"/>
            <ac:spMk id="22" creationId="{EBE34AEA-3A21-0C4A-6909-F94129A0AB08}"/>
          </ac:spMkLst>
        </pc:spChg>
        <pc:spChg chg="mod">
          <ac:chgData name="Thierry ANGELIER" userId="2a1f0088-f540-49c3-b16c-4bef18a2b841" providerId="ADAL" clId="{8F8CFF56-71FB-4ED5-ABCD-0CF66E418CC0}" dt="2023-03-08T14:19:22.303" v="520" actId="1076"/>
          <ac:spMkLst>
            <pc:docMk/>
            <pc:sldMk cId="541188105" sldId="299"/>
            <ac:spMk id="23" creationId="{230746FC-C066-C6EA-F352-32D9CFC58EEA}"/>
          </ac:spMkLst>
        </pc:spChg>
        <pc:spChg chg="mod">
          <ac:chgData name="Thierry ANGELIER" userId="2a1f0088-f540-49c3-b16c-4bef18a2b841" providerId="ADAL" clId="{8F8CFF56-71FB-4ED5-ABCD-0CF66E418CC0}" dt="2023-03-08T14:20:49.917" v="601" actId="14100"/>
          <ac:spMkLst>
            <pc:docMk/>
            <pc:sldMk cId="541188105" sldId="299"/>
            <ac:spMk id="24" creationId="{879A1030-70DB-8160-083A-9F13736B6924}"/>
          </ac:spMkLst>
        </pc:spChg>
        <pc:spChg chg="mod">
          <ac:chgData name="Thierry ANGELIER" userId="2a1f0088-f540-49c3-b16c-4bef18a2b841" providerId="ADAL" clId="{8F8CFF56-71FB-4ED5-ABCD-0CF66E418CC0}" dt="2023-03-08T14:22:11.407" v="622" actId="1076"/>
          <ac:spMkLst>
            <pc:docMk/>
            <pc:sldMk cId="541188105" sldId="299"/>
            <ac:spMk id="25" creationId="{6DB43063-B0A7-DF41-6EF0-718A81F60BDA}"/>
          </ac:spMkLst>
        </pc:spChg>
        <pc:spChg chg="mod">
          <ac:chgData name="Thierry ANGELIER" userId="2a1f0088-f540-49c3-b16c-4bef18a2b841" providerId="ADAL" clId="{8F8CFF56-71FB-4ED5-ABCD-0CF66E418CC0}" dt="2023-03-08T14:19:57.009" v="563" actId="14100"/>
          <ac:spMkLst>
            <pc:docMk/>
            <pc:sldMk cId="541188105" sldId="299"/>
            <ac:spMk id="26" creationId="{82FF8F16-5227-2FA3-3C86-0424A4FBAD28}"/>
          </ac:spMkLst>
        </pc:spChg>
        <pc:graphicFrameChg chg="mod">
          <ac:chgData name="Thierry ANGELIER" userId="2a1f0088-f540-49c3-b16c-4bef18a2b841" providerId="ADAL" clId="{8F8CFF56-71FB-4ED5-ABCD-0CF66E418CC0}" dt="2023-03-08T14:15:54.212" v="478"/>
          <ac:graphicFrameMkLst>
            <pc:docMk/>
            <pc:sldMk cId="541188105" sldId="299"/>
            <ac:graphicFrameMk id="9" creationId="{E699A7F3-A0A9-4821-AAEB-B16FACC3228D}"/>
          </ac:graphicFrameMkLst>
        </pc:graphicFrameChg>
        <pc:graphicFrameChg chg="mod">
          <ac:chgData name="Thierry ANGELIER" userId="2a1f0088-f540-49c3-b16c-4bef18a2b841" providerId="ADAL" clId="{8F8CFF56-71FB-4ED5-ABCD-0CF66E418CC0}" dt="2023-03-08T14:19:12.912" v="519"/>
          <ac:graphicFrameMkLst>
            <pc:docMk/>
            <pc:sldMk cId="541188105" sldId="299"/>
            <ac:graphicFrameMk id="10" creationId="{10B619F4-FFC2-456E-BEE9-2D845486AB93}"/>
          </ac:graphicFrameMkLst>
        </pc:graphicFrameChg>
      </pc:sldChg>
      <pc:sldChg chg="addSp delSp modSp mod">
        <pc:chgData name="Thierry ANGELIER" userId="2a1f0088-f540-49c3-b16c-4bef18a2b841" providerId="ADAL" clId="{8F8CFF56-71FB-4ED5-ABCD-0CF66E418CC0}" dt="2023-03-08T14:36:25.411" v="774" actId="6549"/>
        <pc:sldMkLst>
          <pc:docMk/>
          <pc:sldMk cId="917707470" sldId="300"/>
        </pc:sldMkLst>
        <pc:spChg chg="mod">
          <ac:chgData name="Thierry ANGELIER" userId="2a1f0088-f540-49c3-b16c-4bef18a2b841" providerId="ADAL" clId="{8F8CFF56-71FB-4ED5-ABCD-0CF66E418CC0}" dt="2023-03-08T14:36:25.411" v="774" actId="6549"/>
          <ac:spMkLst>
            <pc:docMk/>
            <pc:sldMk cId="917707470" sldId="300"/>
            <ac:spMk id="4" creationId="{3F51826F-21FA-9593-232D-B673861E44F1}"/>
          </ac:spMkLst>
        </pc:spChg>
        <pc:spChg chg="mod">
          <ac:chgData name="Thierry ANGELIER" userId="2a1f0088-f540-49c3-b16c-4bef18a2b841" providerId="ADAL" clId="{8F8CFF56-71FB-4ED5-ABCD-0CF66E418CC0}" dt="2023-03-08T14:36:06.616" v="747" actId="255"/>
          <ac:spMkLst>
            <pc:docMk/>
            <pc:sldMk cId="917707470" sldId="300"/>
            <ac:spMk id="5" creationId="{3F51826F-21FA-9593-232D-B673861E44F1}"/>
          </ac:spMkLst>
        </pc:spChg>
        <pc:spChg chg="mod">
          <ac:chgData name="Thierry ANGELIER" userId="2a1f0088-f540-49c3-b16c-4bef18a2b841" providerId="ADAL" clId="{8F8CFF56-71FB-4ED5-ABCD-0CF66E418CC0}" dt="2023-03-08T14:30:12.928" v="686" actId="20577"/>
          <ac:spMkLst>
            <pc:docMk/>
            <pc:sldMk cId="917707470" sldId="300"/>
            <ac:spMk id="6" creationId="{3F51826F-21FA-9593-232D-B673861E44F1}"/>
          </ac:spMkLst>
        </pc:spChg>
        <pc:spChg chg="mod">
          <ac:chgData name="Thierry ANGELIER" userId="2a1f0088-f540-49c3-b16c-4bef18a2b841" providerId="ADAL" clId="{8F8CFF56-71FB-4ED5-ABCD-0CF66E418CC0}" dt="2023-03-08T14:28:39.481" v="667" actId="20577"/>
          <ac:spMkLst>
            <pc:docMk/>
            <pc:sldMk cId="917707470" sldId="300"/>
            <ac:spMk id="8" creationId="{3F51826F-21FA-9593-232D-B673861E44F1}"/>
          </ac:spMkLst>
        </pc:spChg>
        <pc:spChg chg="mod">
          <ac:chgData name="Thierry ANGELIER" userId="2a1f0088-f540-49c3-b16c-4bef18a2b841" providerId="ADAL" clId="{8F8CFF56-71FB-4ED5-ABCD-0CF66E418CC0}" dt="2023-03-08T14:27:58.830" v="644" actId="14100"/>
          <ac:spMkLst>
            <pc:docMk/>
            <pc:sldMk cId="917707470" sldId="300"/>
            <ac:spMk id="27" creationId="{3F51826F-21FA-9593-232D-B673861E44F1}"/>
          </ac:spMkLst>
        </pc:spChg>
        <pc:spChg chg="mod">
          <ac:chgData name="Thierry ANGELIER" userId="2a1f0088-f540-49c3-b16c-4bef18a2b841" providerId="ADAL" clId="{8F8CFF56-71FB-4ED5-ABCD-0CF66E418CC0}" dt="2023-03-08T14:27:16.714" v="636" actId="14100"/>
          <ac:spMkLst>
            <pc:docMk/>
            <pc:sldMk cId="917707470" sldId="300"/>
            <ac:spMk id="28" creationId="{3F51826F-21FA-9593-232D-B673861E44F1}"/>
          </ac:spMkLst>
        </pc:spChg>
        <pc:spChg chg="mod">
          <ac:chgData name="Thierry ANGELIER" userId="2a1f0088-f540-49c3-b16c-4bef18a2b841" providerId="ADAL" clId="{8F8CFF56-71FB-4ED5-ABCD-0CF66E418CC0}" dt="2023-03-08T14:31:29.703" v="702" actId="1076"/>
          <ac:spMkLst>
            <pc:docMk/>
            <pc:sldMk cId="917707470" sldId="300"/>
            <ac:spMk id="29" creationId="{68903212-F304-6DAB-6BED-07970F55D756}"/>
          </ac:spMkLst>
        </pc:spChg>
        <pc:graphicFrameChg chg="mod">
          <ac:chgData name="Thierry ANGELIER" userId="2a1f0088-f540-49c3-b16c-4bef18a2b841" providerId="ADAL" clId="{8F8CFF56-71FB-4ED5-ABCD-0CF66E418CC0}" dt="2023-03-08T14:33:13.065" v="705"/>
          <ac:graphicFrameMkLst>
            <pc:docMk/>
            <pc:sldMk cId="917707470" sldId="300"/>
            <ac:graphicFrameMk id="2" creationId="{88DD7EA1-CF93-492F-9005-1DC4579035D1}"/>
          </ac:graphicFrameMkLst>
        </pc:graphicFrameChg>
        <pc:graphicFrameChg chg="add del mod">
          <ac:chgData name="Thierry ANGELIER" userId="2a1f0088-f540-49c3-b16c-4bef18a2b841" providerId="ADAL" clId="{8F8CFF56-71FB-4ED5-ABCD-0CF66E418CC0}" dt="2023-03-08T14:33:28.224" v="706"/>
          <ac:graphicFrameMkLst>
            <pc:docMk/>
            <pc:sldMk cId="917707470" sldId="300"/>
            <ac:graphicFrameMk id="3" creationId="{2C63F95D-6956-4987-B820-9F387E512AD8}"/>
          </ac:graphicFrameMkLst>
        </pc:graphicFrameChg>
      </pc:sldChg>
      <pc:sldChg chg="modSp mod">
        <pc:chgData name="Thierry ANGELIER" userId="2a1f0088-f540-49c3-b16c-4bef18a2b841" providerId="ADAL" clId="{8F8CFF56-71FB-4ED5-ABCD-0CF66E418CC0}" dt="2023-03-09T06:08:34.666" v="782" actId="20577"/>
        <pc:sldMkLst>
          <pc:docMk/>
          <pc:sldMk cId="1623589696" sldId="303"/>
        </pc:sldMkLst>
        <pc:spChg chg="mod">
          <ac:chgData name="Thierry ANGELIER" userId="2a1f0088-f540-49c3-b16c-4bef18a2b841" providerId="ADAL" clId="{8F8CFF56-71FB-4ED5-ABCD-0CF66E418CC0}" dt="2023-03-09T06:08:34.666" v="782" actId="20577"/>
          <ac:spMkLst>
            <pc:docMk/>
            <pc:sldMk cId="1623589696" sldId="303"/>
            <ac:spMk id="4" creationId="{834672F4-CC16-A629-0795-13327272BE02}"/>
          </ac:spMkLst>
        </pc:spChg>
      </pc:sldChg>
      <pc:sldChg chg="modSp mod">
        <pc:chgData name="Thierry ANGELIER" userId="2a1f0088-f540-49c3-b16c-4bef18a2b841" providerId="ADAL" clId="{8F8CFF56-71FB-4ED5-ABCD-0CF66E418CC0}" dt="2023-03-08T13:41:25.374" v="222" actId="20577"/>
        <pc:sldMkLst>
          <pc:docMk/>
          <pc:sldMk cId="3075234652" sldId="304"/>
        </pc:sldMkLst>
        <pc:spChg chg="mod">
          <ac:chgData name="Thierry ANGELIER" userId="2a1f0088-f540-49c3-b16c-4bef18a2b841" providerId="ADAL" clId="{8F8CFF56-71FB-4ED5-ABCD-0CF66E418CC0}" dt="2023-03-08T13:41:25.374" v="222" actId="20577"/>
          <ac:spMkLst>
            <pc:docMk/>
            <pc:sldMk cId="3075234652" sldId="304"/>
            <ac:spMk id="3" creationId="{BCF44ABA-B44B-81C8-6C37-7F51AC600289}"/>
          </ac:spMkLst>
        </pc:spChg>
        <pc:spChg chg="mod">
          <ac:chgData name="Thierry ANGELIER" userId="2a1f0088-f540-49c3-b16c-4bef18a2b841" providerId="ADAL" clId="{8F8CFF56-71FB-4ED5-ABCD-0CF66E418CC0}" dt="2023-03-08T13:40:52.350" v="180" actId="14100"/>
          <ac:spMkLst>
            <pc:docMk/>
            <pc:sldMk cId="3075234652" sldId="304"/>
            <ac:spMk id="4" creationId="{9A5D4306-1C78-589A-59AF-4816A51A80A1}"/>
          </ac:spMkLst>
        </pc:spChg>
        <pc:spChg chg="mod">
          <ac:chgData name="Thierry ANGELIER" userId="2a1f0088-f540-49c3-b16c-4bef18a2b841" providerId="ADAL" clId="{8F8CFF56-71FB-4ED5-ABCD-0CF66E418CC0}" dt="2023-03-08T13:40:59.274" v="181" actId="1076"/>
          <ac:spMkLst>
            <pc:docMk/>
            <pc:sldMk cId="3075234652" sldId="304"/>
            <ac:spMk id="6" creationId="{176F6B4C-4DEA-0823-2838-059DB9E178FB}"/>
          </ac:spMkLst>
        </pc:spChg>
      </pc:sldChg>
      <pc:sldChg chg="addSp delSp modSp mod">
        <pc:chgData name="Thierry ANGELIER" userId="2a1f0088-f540-49c3-b16c-4bef18a2b841" providerId="ADAL" clId="{8F8CFF56-71FB-4ED5-ABCD-0CF66E418CC0}" dt="2023-03-08T13:34:54.054" v="171" actId="1076"/>
        <pc:sldMkLst>
          <pc:docMk/>
          <pc:sldMk cId="1361640931" sldId="306"/>
        </pc:sldMkLst>
        <pc:spChg chg="add del mod">
          <ac:chgData name="Thierry ANGELIER" userId="2a1f0088-f540-49c3-b16c-4bef18a2b841" providerId="ADAL" clId="{8F8CFF56-71FB-4ED5-ABCD-0CF66E418CC0}" dt="2023-03-08T13:24:07.890" v="1" actId="478"/>
          <ac:spMkLst>
            <pc:docMk/>
            <pc:sldMk cId="1361640931" sldId="306"/>
            <ac:spMk id="3" creationId="{B78D91B9-3186-3579-6C72-BA80A78A5F22}"/>
          </ac:spMkLst>
        </pc:spChg>
        <pc:spChg chg="add mod">
          <ac:chgData name="Thierry ANGELIER" userId="2a1f0088-f540-49c3-b16c-4bef18a2b841" providerId="ADAL" clId="{8F8CFF56-71FB-4ED5-ABCD-0CF66E418CC0}" dt="2023-03-08T13:34:54.054" v="171" actId="1076"/>
          <ac:spMkLst>
            <pc:docMk/>
            <pc:sldMk cId="1361640931" sldId="306"/>
            <ac:spMk id="4" creationId="{C2C74ED4-610E-1E7A-9493-3379454F0675}"/>
          </ac:spMkLst>
        </pc:spChg>
        <pc:spChg chg="del">
          <ac:chgData name="Thierry ANGELIER" userId="2a1f0088-f540-49c3-b16c-4bef18a2b841" providerId="ADAL" clId="{8F8CFF56-71FB-4ED5-ABCD-0CF66E418CC0}" dt="2023-03-08T13:24:05.144" v="0" actId="478"/>
          <ac:spMkLst>
            <pc:docMk/>
            <pc:sldMk cId="1361640931" sldId="306"/>
            <ac:spMk id="5" creationId="{E43B2802-159C-5074-6866-2A9FA4E368D5}"/>
          </ac:spMkLst>
        </pc:spChg>
        <pc:spChg chg="mod">
          <ac:chgData name="Thierry ANGELIER" userId="2a1f0088-f540-49c3-b16c-4bef18a2b841" providerId="ADAL" clId="{8F8CFF56-71FB-4ED5-ABCD-0CF66E418CC0}" dt="2023-03-08T13:34:40.448" v="165" actId="6549"/>
          <ac:spMkLst>
            <pc:docMk/>
            <pc:sldMk cId="1361640931" sldId="306"/>
            <ac:spMk id="6" creationId="{18F78B9A-A204-DB3B-6B49-89FDD2E14A41}"/>
          </ac:spMkLst>
        </pc:spChg>
      </pc:sldChg>
      <pc:sldChg chg="add">
        <pc:chgData name="Thierry ANGELIER" userId="2a1f0088-f540-49c3-b16c-4bef18a2b841" providerId="ADAL" clId="{8F8CFF56-71FB-4ED5-ABCD-0CF66E418CC0}" dt="2023-03-08T14:02:12.569" v="251" actId="2890"/>
        <pc:sldMkLst>
          <pc:docMk/>
          <pc:sldMk cId="1350791119" sldId="307"/>
        </pc:sldMkLst>
      </pc:sldChg>
    </pc:docChg>
  </pc:docChgLst>
  <pc:docChgLst>
    <pc:chgData name="Thierry ANGELIER" userId="2a1f0088-f540-49c3-b16c-4bef18a2b841" providerId="ADAL" clId="{C2440CBF-6FF7-4BC1-A625-E2BF20815AA6}"/>
    <pc:docChg chg="undo custSel addSld modSld">
      <pc:chgData name="Thierry ANGELIER" userId="2a1f0088-f540-49c3-b16c-4bef18a2b841" providerId="ADAL" clId="{C2440CBF-6FF7-4BC1-A625-E2BF20815AA6}" dt="2023-03-23T06:55:37.448" v="301" actId="14100"/>
      <pc:docMkLst>
        <pc:docMk/>
      </pc:docMkLst>
      <pc:sldChg chg="modSp mod">
        <pc:chgData name="Thierry ANGELIER" userId="2a1f0088-f540-49c3-b16c-4bef18a2b841" providerId="ADAL" clId="{C2440CBF-6FF7-4BC1-A625-E2BF20815AA6}" dt="2023-03-20T08:38:38.318" v="33"/>
        <pc:sldMkLst>
          <pc:docMk/>
          <pc:sldMk cId="1861283283" sldId="271"/>
        </pc:sldMkLst>
        <pc:graphicFrameChg chg="mod">
          <ac:chgData name="Thierry ANGELIER" userId="2a1f0088-f540-49c3-b16c-4bef18a2b841" providerId="ADAL" clId="{C2440CBF-6FF7-4BC1-A625-E2BF20815AA6}" dt="2023-03-20T08:38:38.318" v="33"/>
          <ac:graphicFrameMkLst>
            <pc:docMk/>
            <pc:sldMk cId="1861283283" sldId="271"/>
            <ac:graphicFrameMk id="5" creationId="{4742AFE6-6626-7177-35FD-7DB7113DB271}"/>
          </ac:graphicFrameMkLst>
        </pc:graphicFrameChg>
      </pc:sldChg>
      <pc:sldChg chg="modSp addCm">
        <pc:chgData name="Thierry ANGELIER" userId="2a1f0088-f540-49c3-b16c-4bef18a2b841" providerId="ADAL" clId="{C2440CBF-6FF7-4BC1-A625-E2BF20815AA6}" dt="2023-03-20T09:45:44.218" v="49"/>
        <pc:sldMkLst>
          <pc:docMk/>
          <pc:sldMk cId="993745549" sldId="293"/>
        </pc:sldMkLst>
        <pc:graphicFrameChg chg="mod">
          <ac:chgData name="Thierry ANGELIER" userId="2a1f0088-f540-49c3-b16c-4bef18a2b841" providerId="ADAL" clId="{C2440CBF-6FF7-4BC1-A625-E2BF20815AA6}" dt="2023-03-20T08:40:42.929" v="38"/>
          <ac:graphicFrameMkLst>
            <pc:docMk/>
            <pc:sldMk cId="993745549" sldId="293"/>
            <ac:graphicFrameMk id="17" creationId="{64438E4D-63B8-57C5-08F2-EDE32A993DB9}"/>
          </ac:graphicFrameMkLst>
        </pc:graphicFrameChg>
      </pc:sldChg>
      <pc:sldChg chg="modSp">
        <pc:chgData name="Thierry ANGELIER" userId="2a1f0088-f540-49c3-b16c-4bef18a2b841" providerId="ADAL" clId="{C2440CBF-6FF7-4BC1-A625-E2BF20815AA6}" dt="2023-03-20T08:40:10.391" v="36"/>
        <pc:sldMkLst>
          <pc:docMk/>
          <pc:sldMk cId="3207853038" sldId="294"/>
        </pc:sldMkLst>
        <pc:graphicFrameChg chg="mod">
          <ac:chgData name="Thierry ANGELIER" userId="2a1f0088-f540-49c3-b16c-4bef18a2b841" providerId="ADAL" clId="{C2440CBF-6FF7-4BC1-A625-E2BF20815AA6}" dt="2023-03-20T08:40:10.391" v="36"/>
          <ac:graphicFrameMkLst>
            <pc:docMk/>
            <pc:sldMk cId="3207853038" sldId="294"/>
            <ac:graphicFrameMk id="3" creationId="{834FE856-BCAA-2268-E0B2-1782C3192BEF}"/>
          </ac:graphicFrameMkLst>
        </pc:graphicFrameChg>
      </pc:sldChg>
      <pc:sldChg chg="modSp mod">
        <pc:chgData name="Thierry ANGELIER" userId="2a1f0088-f540-49c3-b16c-4bef18a2b841" providerId="ADAL" clId="{C2440CBF-6FF7-4BC1-A625-E2BF20815AA6}" dt="2023-03-20T08:45:06.013" v="48" actId="1076"/>
        <pc:sldMkLst>
          <pc:docMk/>
          <pc:sldMk cId="80402240" sldId="296"/>
        </pc:sldMkLst>
        <pc:spChg chg="mod">
          <ac:chgData name="Thierry ANGELIER" userId="2a1f0088-f540-49c3-b16c-4bef18a2b841" providerId="ADAL" clId="{C2440CBF-6FF7-4BC1-A625-E2BF20815AA6}" dt="2023-03-20T08:45:06.013" v="48" actId="1076"/>
          <ac:spMkLst>
            <pc:docMk/>
            <pc:sldMk cId="80402240" sldId="296"/>
            <ac:spMk id="5" creationId="{C34C34E9-D978-37BC-F280-52400331DCAD}"/>
          </ac:spMkLst>
        </pc:spChg>
      </pc:sldChg>
      <pc:sldChg chg="modSp">
        <pc:chgData name="Thierry ANGELIER" userId="2a1f0088-f540-49c3-b16c-4bef18a2b841" providerId="ADAL" clId="{C2440CBF-6FF7-4BC1-A625-E2BF20815AA6}" dt="2023-03-20T08:35:27.416" v="8"/>
        <pc:sldMkLst>
          <pc:docMk/>
          <pc:sldMk cId="1623589696" sldId="303"/>
        </pc:sldMkLst>
        <pc:graphicFrameChg chg="mod">
          <ac:chgData name="Thierry ANGELIER" userId="2a1f0088-f540-49c3-b16c-4bef18a2b841" providerId="ADAL" clId="{C2440CBF-6FF7-4BC1-A625-E2BF20815AA6}" dt="2023-03-20T08:35:27.416" v="8"/>
          <ac:graphicFrameMkLst>
            <pc:docMk/>
            <pc:sldMk cId="1623589696" sldId="303"/>
            <ac:graphicFrameMk id="3" creationId="{A1DC1FB9-E330-0BD7-4805-796AB2CF7BBF}"/>
          </ac:graphicFrameMkLst>
        </pc:graphicFrameChg>
      </pc:sldChg>
      <pc:sldChg chg="modSp mod">
        <pc:chgData name="Thierry ANGELIER" userId="2a1f0088-f540-49c3-b16c-4bef18a2b841" providerId="ADAL" clId="{C2440CBF-6FF7-4BC1-A625-E2BF20815AA6}" dt="2023-03-20T08:43:50.704" v="47" actId="13926"/>
        <pc:sldMkLst>
          <pc:docMk/>
          <pc:sldMk cId="1361640931" sldId="306"/>
        </pc:sldMkLst>
        <pc:spChg chg="mod">
          <ac:chgData name="Thierry ANGELIER" userId="2a1f0088-f540-49c3-b16c-4bef18a2b841" providerId="ADAL" clId="{C2440CBF-6FF7-4BC1-A625-E2BF20815AA6}" dt="2023-03-20T08:43:50.704" v="47" actId="13926"/>
          <ac:spMkLst>
            <pc:docMk/>
            <pc:sldMk cId="1361640931" sldId="306"/>
            <ac:spMk id="4" creationId="{C2C74ED4-610E-1E7A-9493-3379454F0675}"/>
          </ac:spMkLst>
        </pc:spChg>
      </pc:sldChg>
      <pc:sldChg chg="addSp delSp modSp mod">
        <pc:chgData name="Thierry ANGELIER" userId="2a1f0088-f540-49c3-b16c-4bef18a2b841" providerId="ADAL" clId="{C2440CBF-6FF7-4BC1-A625-E2BF20815AA6}" dt="2023-03-23T06:55:37.448" v="301" actId="14100"/>
        <pc:sldMkLst>
          <pc:docMk/>
          <pc:sldMk cId="1350791119" sldId="307"/>
        </pc:sldMkLst>
        <pc:spChg chg="mod">
          <ac:chgData name="Thierry ANGELIER" userId="2a1f0088-f540-49c3-b16c-4bef18a2b841" providerId="ADAL" clId="{C2440CBF-6FF7-4BC1-A625-E2BF20815AA6}" dt="2023-03-22T06:46:21.397" v="147" actId="20577"/>
          <ac:spMkLst>
            <pc:docMk/>
            <pc:sldMk cId="1350791119" sldId="307"/>
            <ac:spMk id="2" creationId="{9FBE1BA5-2371-E1C7-C374-C29E133E95AE}"/>
          </ac:spMkLst>
        </pc:spChg>
        <pc:spChg chg="del">
          <ac:chgData name="Thierry ANGELIER" userId="2a1f0088-f540-49c3-b16c-4bef18a2b841" providerId="ADAL" clId="{C2440CBF-6FF7-4BC1-A625-E2BF20815AA6}" dt="2023-03-22T06:46:26.016" v="148" actId="478"/>
          <ac:spMkLst>
            <pc:docMk/>
            <pc:sldMk cId="1350791119" sldId="307"/>
            <ac:spMk id="4" creationId="{45A9D39F-B9A3-314C-AA81-E1800A5A1225}"/>
          </ac:spMkLst>
        </pc:spChg>
        <pc:graphicFrameChg chg="add del mod modGraphic">
          <ac:chgData name="Thierry ANGELIER" userId="2a1f0088-f540-49c3-b16c-4bef18a2b841" providerId="ADAL" clId="{C2440CBF-6FF7-4BC1-A625-E2BF20815AA6}" dt="2023-03-23T06:54:01.572" v="294" actId="478"/>
          <ac:graphicFrameMkLst>
            <pc:docMk/>
            <pc:sldMk cId="1350791119" sldId="307"/>
            <ac:graphicFrameMk id="3" creationId="{250AC46D-948B-EC9A-0DC3-105AB5E2D053}"/>
          </ac:graphicFrameMkLst>
        </pc:graphicFrameChg>
        <pc:graphicFrameChg chg="del">
          <ac:chgData name="Thierry ANGELIER" userId="2a1f0088-f540-49c3-b16c-4bef18a2b841" providerId="ADAL" clId="{C2440CBF-6FF7-4BC1-A625-E2BF20815AA6}" dt="2023-03-22T06:46:29.254" v="149" actId="478"/>
          <ac:graphicFrameMkLst>
            <pc:docMk/>
            <pc:sldMk cId="1350791119" sldId="307"/>
            <ac:graphicFrameMk id="3" creationId="{A8FD54A7-BC99-74A6-7E57-04BC5BE029B3}"/>
          </ac:graphicFrameMkLst>
        </pc:graphicFrameChg>
        <pc:graphicFrameChg chg="add del mod">
          <ac:chgData name="Thierry ANGELIER" userId="2a1f0088-f540-49c3-b16c-4bef18a2b841" providerId="ADAL" clId="{C2440CBF-6FF7-4BC1-A625-E2BF20815AA6}" dt="2023-03-23T06:55:22.050" v="299" actId="478"/>
          <ac:graphicFrameMkLst>
            <pc:docMk/>
            <pc:sldMk cId="1350791119" sldId="307"/>
            <ac:graphicFrameMk id="4" creationId="{250AC46D-948B-EC9A-0DC3-105AB5E2D053}"/>
          </ac:graphicFrameMkLst>
        </pc:graphicFrameChg>
        <pc:graphicFrameChg chg="add del mod modGraphic">
          <ac:chgData name="Thierry ANGELIER" userId="2a1f0088-f540-49c3-b16c-4bef18a2b841" providerId="ADAL" clId="{C2440CBF-6FF7-4BC1-A625-E2BF20815AA6}" dt="2023-03-22T06:50:09.162" v="156" actId="478"/>
          <ac:graphicFrameMkLst>
            <pc:docMk/>
            <pc:sldMk cId="1350791119" sldId="307"/>
            <ac:graphicFrameMk id="5" creationId="{250AC46D-948B-EC9A-0DC3-105AB5E2D053}"/>
          </ac:graphicFrameMkLst>
        </pc:graphicFrameChg>
        <pc:picChg chg="add mod">
          <ac:chgData name="Thierry ANGELIER" userId="2a1f0088-f540-49c3-b16c-4bef18a2b841" providerId="ADAL" clId="{C2440CBF-6FF7-4BC1-A625-E2BF20815AA6}" dt="2023-03-23T06:55:37.448" v="301" actId="14100"/>
          <ac:picMkLst>
            <pc:docMk/>
            <pc:sldMk cId="1350791119" sldId="307"/>
            <ac:picMk id="5" creationId="{AC0C352F-14B3-8E4F-56E2-9C718E3A7024}"/>
          </ac:picMkLst>
        </pc:picChg>
        <pc:picChg chg="add del mod">
          <ac:chgData name="Thierry ANGELIER" userId="2a1f0088-f540-49c3-b16c-4bef18a2b841" providerId="ADAL" clId="{C2440CBF-6FF7-4BC1-A625-E2BF20815AA6}" dt="2023-03-22T16:24:47.213" v="161" actId="478"/>
          <ac:picMkLst>
            <pc:docMk/>
            <pc:sldMk cId="1350791119" sldId="307"/>
            <ac:picMk id="6" creationId="{02FD4311-5E2C-471B-172F-CA371DCE45CE}"/>
          </ac:picMkLst>
        </pc:picChg>
      </pc:sldChg>
      <pc:sldChg chg="modSp">
        <pc:chgData name="Thierry ANGELIER" userId="2a1f0088-f540-49c3-b16c-4bef18a2b841" providerId="ADAL" clId="{C2440CBF-6FF7-4BC1-A625-E2BF20815AA6}" dt="2023-03-20T08:36:33.686" v="20" actId="403"/>
        <pc:sldMkLst>
          <pc:docMk/>
          <pc:sldMk cId="1462190525" sldId="308"/>
        </pc:sldMkLst>
        <pc:graphicFrameChg chg="mod">
          <ac:chgData name="Thierry ANGELIER" userId="2a1f0088-f540-49c3-b16c-4bef18a2b841" providerId="ADAL" clId="{C2440CBF-6FF7-4BC1-A625-E2BF20815AA6}" dt="2023-03-20T08:36:33.686" v="20" actId="403"/>
          <ac:graphicFrameMkLst>
            <pc:docMk/>
            <pc:sldMk cId="1462190525" sldId="308"/>
            <ac:graphicFrameMk id="6" creationId="{00000000-0008-0000-0000-000002000000}"/>
          </ac:graphicFrameMkLst>
        </pc:graphicFrameChg>
      </pc:sldChg>
      <pc:sldChg chg="modSp mod">
        <pc:chgData name="Thierry ANGELIER" userId="2a1f0088-f540-49c3-b16c-4bef18a2b841" providerId="ADAL" clId="{C2440CBF-6FF7-4BC1-A625-E2BF20815AA6}" dt="2023-03-20T08:41:47.013" v="46" actId="122"/>
        <pc:sldMkLst>
          <pc:docMk/>
          <pc:sldMk cId="3523484503" sldId="309"/>
        </pc:sldMkLst>
        <pc:spChg chg="mod">
          <ac:chgData name="Thierry ANGELIER" userId="2a1f0088-f540-49c3-b16c-4bef18a2b841" providerId="ADAL" clId="{C2440CBF-6FF7-4BC1-A625-E2BF20815AA6}" dt="2023-03-20T08:41:47.013" v="46" actId="122"/>
          <ac:spMkLst>
            <pc:docMk/>
            <pc:sldMk cId="3523484503" sldId="309"/>
            <ac:spMk id="3" creationId="{D756B7A3-35D1-CC54-E32B-6EF87901DC1C}"/>
          </ac:spMkLst>
        </pc:spChg>
      </pc:sldChg>
      <pc:sldChg chg="modSp mod">
        <pc:chgData name="Thierry ANGELIER" userId="2a1f0088-f540-49c3-b16c-4bef18a2b841" providerId="ADAL" clId="{C2440CBF-6FF7-4BC1-A625-E2BF20815AA6}" dt="2023-03-22T05:49:45.756" v="51" actId="20577"/>
        <pc:sldMkLst>
          <pc:docMk/>
          <pc:sldMk cId="1465497990" sldId="312"/>
        </pc:sldMkLst>
        <pc:spChg chg="mod">
          <ac:chgData name="Thierry ANGELIER" userId="2a1f0088-f540-49c3-b16c-4bef18a2b841" providerId="ADAL" clId="{C2440CBF-6FF7-4BC1-A625-E2BF20815AA6}" dt="2023-03-22T05:49:45.756" v="51" actId="20577"/>
          <ac:spMkLst>
            <pc:docMk/>
            <pc:sldMk cId="1465497990" sldId="312"/>
            <ac:spMk id="3" creationId="{4406E9FD-1D43-0A07-3C64-BF963B267758}"/>
          </ac:spMkLst>
        </pc:spChg>
      </pc:sldChg>
      <pc:sldChg chg="modSp mod">
        <pc:chgData name="Thierry ANGELIER" userId="2a1f0088-f540-49c3-b16c-4bef18a2b841" providerId="ADAL" clId="{C2440CBF-6FF7-4BC1-A625-E2BF20815AA6}" dt="2023-03-22T05:50:29.496" v="63" actId="313"/>
        <pc:sldMkLst>
          <pc:docMk/>
          <pc:sldMk cId="2165890087" sldId="313"/>
        </pc:sldMkLst>
        <pc:spChg chg="mod">
          <ac:chgData name="Thierry ANGELIER" userId="2a1f0088-f540-49c3-b16c-4bef18a2b841" providerId="ADAL" clId="{C2440CBF-6FF7-4BC1-A625-E2BF20815AA6}" dt="2023-03-22T05:50:29.496" v="63" actId="313"/>
          <ac:spMkLst>
            <pc:docMk/>
            <pc:sldMk cId="2165890087" sldId="313"/>
            <ac:spMk id="3" creationId="{8549EB10-3640-C268-E6AC-103D5729D212}"/>
          </ac:spMkLst>
        </pc:spChg>
      </pc:sldChg>
      <pc:sldChg chg="add">
        <pc:chgData name="Thierry ANGELIER" userId="2a1f0088-f540-49c3-b16c-4bef18a2b841" providerId="ADAL" clId="{C2440CBF-6FF7-4BC1-A625-E2BF20815AA6}" dt="2023-03-22T06:45:47.060" v="64" actId="2890"/>
        <pc:sldMkLst>
          <pc:docMk/>
          <pc:sldMk cId="3308710744" sldId="314"/>
        </pc:sldMkLst>
      </pc:sldChg>
      <pc:sldChg chg="addSp delSp modSp add mod">
        <pc:chgData name="Thierry ANGELIER" userId="2a1f0088-f540-49c3-b16c-4bef18a2b841" providerId="ADAL" clId="{C2440CBF-6FF7-4BC1-A625-E2BF20815AA6}" dt="2023-03-22T16:51:59.229" v="288" actId="27918"/>
        <pc:sldMkLst>
          <pc:docMk/>
          <pc:sldMk cId="2697818137" sldId="315"/>
        </pc:sldMkLst>
        <pc:spChg chg="mod">
          <ac:chgData name="Thierry ANGELIER" userId="2a1f0088-f540-49c3-b16c-4bef18a2b841" providerId="ADAL" clId="{C2440CBF-6FF7-4BC1-A625-E2BF20815AA6}" dt="2023-03-22T16:38:16.796" v="280" actId="122"/>
          <ac:spMkLst>
            <pc:docMk/>
            <pc:sldMk cId="2697818137" sldId="315"/>
            <ac:spMk id="2" creationId="{9FBE1BA5-2371-E1C7-C374-C29E133E95AE}"/>
          </ac:spMkLst>
        </pc:spChg>
        <pc:graphicFrameChg chg="add mod">
          <ac:chgData name="Thierry ANGELIER" userId="2a1f0088-f540-49c3-b16c-4bef18a2b841" providerId="ADAL" clId="{C2440CBF-6FF7-4BC1-A625-E2BF20815AA6}" dt="2023-03-22T16:44:47.937" v="285"/>
          <ac:graphicFrameMkLst>
            <pc:docMk/>
            <pc:sldMk cId="2697818137" sldId="315"/>
            <ac:graphicFrameMk id="3" creationId="{80F1C7A6-A190-149F-BB6B-FDB1081FB1B5}"/>
          </ac:graphicFrameMkLst>
        </pc:graphicFrameChg>
        <pc:graphicFrameChg chg="del">
          <ac:chgData name="Thierry ANGELIER" userId="2a1f0088-f540-49c3-b16c-4bef18a2b841" providerId="ADAL" clId="{C2440CBF-6FF7-4BC1-A625-E2BF20815AA6}" dt="2023-03-22T16:37:33.467" v="228" actId="478"/>
          <ac:graphicFrameMkLst>
            <pc:docMk/>
            <pc:sldMk cId="2697818137" sldId="315"/>
            <ac:graphicFrameMk id="17" creationId="{64438E4D-63B8-57C5-08F2-EDE32A993DB9}"/>
          </ac:graphicFrameMkLst>
        </pc:graphicFrameChg>
      </pc:sldChg>
      <pc:sldChg chg="addSp modSp add mod">
        <pc:chgData name="Thierry ANGELIER" userId="2a1f0088-f540-49c3-b16c-4bef18a2b841" providerId="ADAL" clId="{C2440CBF-6FF7-4BC1-A625-E2BF20815AA6}" dt="2023-03-22T16:54:26.901" v="293" actId="14100"/>
        <pc:sldMkLst>
          <pc:docMk/>
          <pc:sldMk cId="4057051249" sldId="316"/>
        </pc:sldMkLst>
        <pc:spChg chg="mod">
          <ac:chgData name="Thierry ANGELIER" userId="2a1f0088-f540-49c3-b16c-4bef18a2b841" providerId="ADAL" clId="{C2440CBF-6FF7-4BC1-A625-E2BF20815AA6}" dt="2023-03-22T16:38:27.185" v="284" actId="27636"/>
          <ac:spMkLst>
            <pc:docMk/>
            <pc:sldMk cId="4057051249" sldId="316"/>
            <ac:spMk id="2" creationId="{9FBE1BA5-2371-E1C7-C374-C29E133E95AE}"/>
          </ac:spMkLst>
        </pc:spChg>
        <pc:graphicFrameChg chg="add mod modGraphic">
          <ac:chgData name="Thierry ANGELIER" userId="2a1f0088-f540-49c3-b16c-4bef18a2b841" providerId="ADAL" clId="{C2440CBF-6FF7-4BC1-A625-E2BF20815AA6}" dt="2023-03-22T16:54:26.901" v="293" actId="14100"/>
          <ac:graphicFrameMkLst>
            <pc:docMk/>
            <pc:sldMk cId="4057051249" sldId="316"/>
            <ac:graphicFrameMk id="3" creationId="{C4609534-F015-4EDB-C1AF-3B18CA51473A}"/>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BP%202023_Equilibre_maquette.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eybens.sharepoint.com/sites/service-finances/Documents%20partages/R&#233;serv&#233;s%20-%20SERVICE/BUDGETAIRE/VILLE/2023/BP/BP%202023_%20investissement_int&#233;gration.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eybens.sharepoint.com/sites/service-finances/Documents%20partages/R&#233;serv&#233;s%20-%20SERVICE/BUDGETAIRE/VILLE/2022/CA/analyse%20CA%202022/CA2022_suivi_analyse_LT_21022023.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https://eybens-my.sharepoint.com/personal/laurent_touraine_eybens_fr/Documents/Pi&#232;ces%20jointes/Questions_&#233;lus_Eybens_V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BP%202023_Equilibre_maquett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9.Synth&#232;se%20P&#244;les/BP%202023_%20fonctionnement_synth&#232;se_p&#244;le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eybens.sharepoint.com/sites/service-finances/Documents%20partages/R&#233;serv&#233;s%20-%20SERVICE/BUDGETAIRE/VILLE/2022/CA/analyse%20CA%202022/CA2022_suivi_analyse_LT_2102202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BP%202023_Equilibre_maquette.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BP%202023_Equilibre_maquett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BP%202023_Equilibre_maquett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eybens.sharepoint.com/sites/service-finances/PREPARATION%20BUDGETAIRE/Prospective/Tableau_prospective_eybens_2022_versionfinalis&#233;eROB.xlsx" TargetMode="External"/><Relationship Id="rId2" Type="http://schemas.microsoft.com/office/2011/relationships/chartColorStyle" Target="colors9.xml"/><Relationship Id="rId1" Type="http://schemas.microsoft.com/office/2011/relationships/chartStyle" Target="style9.xml"/></Relationships>
</file>

<file path=ppt/charts/_rels/chartEx1.xml.rels><?xml version="1.0" encoding="UTF-8" standalone="yes"?>
<Relationships xmlns="http://schemas.openxmlformats.org/package/2006/relationships"><Relationship Id="rId3" Type="http://schemas.microsoft.com/office/2011/relationships/chartColorStyle" Target="colors11.xml"/><Relationship Id="rId2" Type="http://schemas.microsoft.com/office/2011/relationships/chartStyle" Target="style11.xml"/><Relationship Id="rId1" Type="http://schemas.openxmlformats.org/officeDocument/2006/relationships/oleObject" Target="Classeur1"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12.xml"/><Relationship Id="rId2" Type="http://schemas.microsoft.com/office/2011/relationships/chartStyle" Target="style12.xml"/><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77197379094052E-2"/>
          <c:y val="0.18170109907828905"/>
          <c:w val="0.58629851514705489"/>
          <c:h val="0.68056814496191387"/>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CB0-4254-B61D-FEFF6BDC38F2}"/>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2CB0-4254-B61D-FEFF6BDC38F2}"/>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CB0-4254-B61D-FEFF6BDC38F2}"/>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2CB0-4254-B61D-FEFF6BDC38F2}"/>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2CB0-4254-B61D-FEFF6BDC38F2}"/>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2CB0-4254-B61D-FEFF6BDC38F2}"/>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2CB0-4254-B61D-FEFF6BDC38F2}"/>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2CB0-4254-B61D-FEFF6BDC38F2}"/>
              </c:ext>
            </c:extLst>
          </c:dPt>
          <c:dLbls>
            <c:dLbl>
              <c:idx val="0"/>
              <c:layout>
                <c:manualLayout>
                  <c:x val="0.14796696282629337"/>
                  <c:y val="0.40612460428985758"/>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2734277773760547"/>
                      <c:h val="0.19038054989605729"/>
                    </c:manualLayout>
                  </c15:layout>
                </c:ext>
                <c:ext xmlns:c16="http://schemas.microsoft.com/office/drawing/2014/chart" uri="{C3380CC4-5D6E-409C-BE32-E72D297353CC}">
                  <c16:uniqueId val="{00000001-2CB0-4254-B61D-FEFF6BDC38F2}"/>
                </c:ext>
              </c:extLst>
            </c:dLbl>
            <c:dLbl>
              <c:idx val="1"/>
              <c:layout>
                <c:manualLayout>
                  <c:x val="-0.13691726100541565"/>
                  <c:y val="-3.0729043391917399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7033359721296824"/>
                      <c:h val="0.23953464376571981"/>
                    </c:manualLayout>
                  </c15:layout>
                </c:ext>
                <c:ext xmlns:c16="http://schemas.microsoft.com/office/drawing/2014/chart" uri="{C3380CC4-5D6E-409C-BE32-E72D297353CC}">
                  <c16:uniqueId val="{00000003-2CB0-4254-B61D-FEFF6BDC38F2}"/>
                </c:ext>
              </c:extLst>
            </c:dLbl>
            <c:dLbl>
              <c:idx val="2"/>
              <c:layout>
                <c:manualLayout>
                  <c:x val="0.10131380961518249"/>
                  <c:y val="0.10828263978494025"/>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332118523162954"/>
                      <c:h val="0.19214435836187446"/>
                    </c:manualLayout>
                  </c15:layout>
                </c:ext>
                <c:ext xmlns:c16="http://schemas.microsoft.com/office/drawing/2014/chart" uri="{C3380CC4-5D6E-409C-BE32-E72D297353CC}">
                  <c16:uniqueId val="{00000005-2CB0-4254-B61D-FEFF6BDC38F2}"/>
                </c:ext>
              </c:extLst>
            </c:dLbl>
            <c:dLbl>
              <c:idx val="3"/>
              <c:layout>
                <c:manualLayout>
                  <c:x val="-8.0810217312264149E-2"/>
                  <c:y val="-0.10999862055855915"/>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1825697939135407"/>
                      <c:h val="0.19050049315956066"/>
                    </c:manualLayout>
                  </c15:layout>
                </c:ext>
                <c:ext xmlns:c16="http://schemas.microsoft.com/office/drawing/2014/chart" uri="{C3380CC4-5D6E-409C-BE32-E72D297353CC}">
                  <c16:uniqueId val="{00000007-2CB0-4254-B61D-FEFF6BDC38F2}"/>
                </c:ext>
              </c:extLst>
            </c:dLbl>
            <c:dLbl>
              <c:idx val="4"/>
              <c:layout>
                <c:manualLayout>
                  <c:x val="0.11519248195792234"/>
                  <c:y val="-0.17305444207880716"/>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2727858939782408"/>
                      <c:h val="0.19087623377723242"/>
                    </c:manualLayout>
                  </c15:layout>
                </c:ext>
                <c:ext xmlns:c16="http://schemas.microsoft.com/office/drawing/2014/chart" uri="{C3380CC4-5D6E-409C-BE32-E72D297353CC}">
                  <c16:uniqueId val="{00000009-2CB0-4254-B61D-FEFF6BDC38F2}"/>
                </c:ext>
              </c:extLst>
            </c:dLbl>
            <c:dLbl>
              <c:idx val="5"/>
              <c:delete val="1"/>
              <c:extLst>
                <c:ext xmlns:c15="http://schemas.microsoft.com/office/drawing/2012/chart" uri="{CE6537A1-D6FC-4f65-9D91-7224C49458BB}">
                  <c15:layout>
                    <c:manualLayout>
                      <c:w val="0.25151062743846142"/>
                      <c:h val="0.20814865275168981"/>
                    </c:manualLayout>
                  </c15:layout>
                </c:ext>
                <c:ext xmlns:c16="http://schemas.microsoft.com/office/drawing/2014/chart" uri="{C3380CC4-5D6E-409C-BE32-E72D297353CC}">
                  <c16:uniqueId val="{0000000B-2CB0-4254-B61D-FEFF6BDC38F2}"/>
                </c:ext>
              </c:extLst>
            </c:dLbl>
            <c:dLbl>
              <c:idx val="6"/>
              <c:layout>
                <c:manualLayout>
                  <c:x val="0.13776454197437271"/>
                  <c:y val="3.6666185262790793E-3"/>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3090559908965316"/>
                      <c:h val="0.16118108355216079"/>
                    </c:manualLayout>
                  </c15:layout>
                </c:ext>
                <c:ext xmlns:c16="http://schemas.microsoft.com/office/drawing/2014/chart" uri="{C3380CC4-5D6E-409C-BE32-E72D297353CC}">
                  <c16:uniqueId val="{0000000D-2CB0-4254-B61D-FEFF6BDC38F2}"/>
                </c:ext>
              </c:extLst>
            </c:dLbl>
            <c:dLbl>
              <c:idx val="7"/>
              <c:layout>
                <c:manualLayout>
                  <c:x val="0.12613305730027835"/>
                  <c:y val="0.23037985015686244"/>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3631982211701305"/>
                      <c:h val="0.22064850180100684"/>
                    </c:manualLayout>
                  </c15:layout>
                </c:ext>
                <c:ext xmlns:c16="http://schemas.microsoft.com/office/drawing/2014/chart" uri="{C3380CC4-5D6E-409C-BE32-E72D297353CC}">
                  <c16:uniqueId val="{0000000F-2CB0-4254-B61D-FEFF6BDC38F2}"/>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FONCTIONNEMENT!$V$20:$V$27</c:f>
              <c:strCache>
                <c:ptCount val="8"/>
                <c:pt idx="0">
                  <c:v>Produits des services</c:v>
                </c:pt>
                <c:pt idx="1">
                  <c:v>Fiscalité locale + compensation exo</c:v>
                </c:pt>
                <c:pt idx="2">
                  <c:v>Autres impôts et taxes</c:v>
                </c:pt>
                <c:pt idx="3">
                  <c:v>Dotations et Participations</c:v>
                </c:pt>
                <c:pt idx="4">
                  <c:v>Autres produits de gestion courante</c:v>
                </c:pt>
                <c:pt idx="5">
                  <c:v>Recettes exceptionnelles</c:v>
                </c:pt>
                <c:pt idx="6">
                  <c:v>Attenuations de charges</c:v>
                </c:pt>
                <c:pt idx="7">
                  <c:v>Retraitement comptable travaux en régie</c:v>
                </c:pt>
              </c:strCache>
            </c:strRef>
          </c:cat>
          <c:val>
            <c:numRef>
              <c:f>FONCTIONNEMENT!$W$20:$W$27</c:f>
              <c:numCache>
                <c:formatCode>#,##0</c:formatCode>
                <c:ptCount val="8"/>
                <c:pt idx="0">
                  <c:v>1390000</c:v>
                </c:pt>
                <c:pt idx="1">
                  <c:v>10786000</c:v>
                </c:pt>
                <c:pt idx="2">
                  <c:v>8045000</c:v>
                </c:pt>
                <c:pt idx="3">
                  <c:v>1328000</c:v>
                </c:pt>
                <c:pt idx="4">
                  <c:v>809000</c:v>
                </c:pt>
                <c:pt idx="5">
                  <c:v>20000</c:v>
                </c:pt>
                <c:pt idx="6">
                  <c:v>45000</c:v>
                </c:pt>
                <c:pt idx="7">
                  <c:v>100000</c:v>
                </c:pt>
              </c:numCache>
            </c:numRef>
          </c:val>
          <c:extLst>
            <c:ext xmlns:c16="http://schemas.microsoft.com/office/drawing/2014/chart" uri="{C3380CC4-5D6E-409C-BE32-E72D297353CC}">
              <c16:uniqueId val="{00000010-2CB0-4254-B61D-FEFF6BDC38F2}"/>
            </c:ext>
          </c:extLst>
        </c:ser>
        <c:dLbls>
          <c:showLegendKey val="0"/>
          <c:showVal val="0"/>
          <c:showCatName val="1"/>
          <c:showSerName val="0"/>
          <c:showPercent val="1"/>
          <c:showBubbleSize val="0"/>
          <c:showLeaderLines val="1"/>
        </c:dLbls>
        <c:firstSliceAng val="71"/>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6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[BP 2023_ investissement_intégration.xlsx]Synthèse arbitrage 0902!Tableau croisé dynamique1</c:name>
    <c:fmtId val="5"/>
  </c:pivotSource>
  <c:chart>
    <c:autoTitleDeleted val="1"/>
    <c:pivotFmts>
      <c:pivotFmt>
        <c:idx val="0"/>
        <c:spPr>
          <a:solidFill>
            <a:schemeClr val="accent1"/>
          </a:solidFill>
          <a:ln>
            <a:noFill/>
          </a:ln>
          <a:effectLst>
            <a:outerShdw blurRad="254000" sx="102000" sy="102000" algn="ctr" rotWithShape="0">
              <a:prstClr val="black">
                <a:alpha val="20000"/>
              </a:prstClr>
            </a:outerShdw>
          </a:effectLst>
        </c:spPr>
        <c:marker>
          <c:symbol val="circle"/>
          <c:size val="6"/>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
        <c:spPr>
          <a:solidFill>
            <a:schemeClr val="accent2"/>
          </a:solidFill>
          <a:ln>
            <a:noFill/>
          </a:ln>
          <a:effectLst>
            <a:outerShdw blurRad="254000" sx="102000" sy="102000" algn="ctr" rotWithShape="0">
              <a:prstClr val="black">
                <a:alpha val="20000"/>
              </a:prstClr>
            </a:outerShdw>
          </a:effectLst>
        </c:spPr>
        <c:dLbl>
          <c:idx val="0"/>
          <c:layout>
            <c:manualLayout>
              <c:x val="0.1558038815374978"/>
              <c:y val="0.15676856098424319"/>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4064420462643538"/>
                  <c:h val="0.26510216579606477"/>
                </c:manualLayout>
              </c15:layout>
            </c:ext>
          </c:extLst>
        </c:dLbl>
      </c:pivotFmt>
      <c:pivotFmt>
        <c:idx val="2"/>
        <c:spPr>
          <a:solidFill>
            <a:schemeClr val="accent1">
              <a:lumMod val="60000"/>
            </a:schemeClr>
          </a:solidFill>
          <a:ln>
            <a:noFill/>
          </a:ln>
          <a:effectLst>
            <a:outerShdw blurRad="254000" sx="102000" sy="102000" algn="ctr" rotWithShape="0">
              <a:prstClr val="black">
                <a:alpha val="20000"/>
              </a:prstClr>
            </a:outerShdw>
          </a:effectLst>
        </c:spP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0"/>
          <c:showCatName val="0"/>
          <c:showSerName val="0"/>
          <c:showPercent val="0"/>
          <c:showBubbleSize val="0"/>
          <c:separator>
</c:separator>
          <c:extLst>
            <c:ext xmlns:c15="http://schemas.microsoft.com/office/drawing/2012/chart" uri="{CE6537A1-D6FC-4f65-9D91-7224C49458BB}"/>
          </c:extLst>
        </c:dLbl>
      </c:pivotFmt>
      <c:pivotFmt>
        <c:idx val="3"/>
        <c:spPr>
          <a:solidFill>
            <a:schemeClr val="accent1"/>
          </a:solidFill>
          <a:ln>
            <a:noFill/>
          </a:ln>
          <a:effectLst>
            <a:outerShdw blurRad="254000" sx="102000" sy="102000" algn="ctr" rotWithShape="0">
              <a:prstClr val="black">
                <a:alpha val="20000"/>
              </a:prstClr>
            </a:outerShdw>
          </a:effectLst>
        </c:spPr>
        <c:dLbl>
          <c:idx val="0"/>
          <c:layout>
            <c:manualLayout>
              <c:x val="0.10733692685393875"/>
              <c:y val="-0.11308114761211628"/>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3931378298732151"/>
                  <c:h val="0.25241202933500728"/>
                </c:manualLayout>
              </c15:layout>
            </c:ext>
          </c:extLst>
        </c:dLbl>
      </c:pivotFmt>
      <c:pivotFmt>
        <c:idx val="4"/>
        <c:spPr>
          <a:solidFill>
            <a:schemeClr val="accent4"/>
          </a:solidFill>
          <a:ln>
            <a:noFill/>
          </a:ln>
          <a:effectLst>
            <a:outerShdw blurRad="254000" sx="102000" sy="102000" algn="ctr" rotWithShape="0">
              <a:prstClr val="black">
                <a:alpha val="20000"/>
              </a:prstClr>
            </a:outerShdw>
          </a:effectLst>
        </c:spPr>
        <c:dLbl>
          <c:idx val="0"/>
          <c:layout>
            <c:manualLayout>
              <c:x val="0.10342991609212464"/>
              <c:y val="-6.8461855812345304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5"/>
        <c:spPr>
          <a:solidFill>
            <a:schemeClr val="accent5"/>
          </a:solidFill>
          <a:ln>
            <a:noFill/>
          </a:ln>
          <a:effectLst>
            <a:outerShdw blurRad="254000" sx="102000" sy="102000" algn="ctr" rotWithShape="0">
              <a:prstClr val="black">
                <a:alpha val="20000"/>
              </a:prstClr>
            </a:outerShdw>
          </a:effectLst>
        </c:spPr>
        <c:dLbl>
          <c:idx val="0"/>
          <c:layout>
            <c:manualLayout>
              <c:x val="5.3847668927927625E-2"/>
              <c:y val="-1.5423902024645438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6"/>
        <c:spPr>
          <a:solidFill>
            <a:schemeClr val="accent6"/>
          </a:solidFill>
          <a:ln>
            <a:noFill/>
          </a:ln>
          <a:effectLst>
            <a:outerShdw blurRad="254000" sx="102000" sy="102000" algn="ctr" rotWithShape="0">
              <a:prstClr val="black">
                <a:alpha val="20000"/>
              </a:prstClr>
            </a:outerShdw>
          </a:effectLst>
        </c:spPr>
        <c:dLbl>
          <c:idx val="0"/>
          <c:layout>
            <c:manualLayout>
              <c:x val="-2.6105444296203203E-2"/>
              <c:y val="6.3164055773635666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7"/>
        <c:spPr>
          <a:solidFill>
            <a:schemeClr val="accent3"/>
          </a:solidFill>
          <a:ln>
            <a:noFill/>
          </a:ln>
          <a:effectLst>
            <a:outerShdw blurRad="254000" sx="102000" sy="102000" algn="ctr" rotWithShape="0">
              <a:prstClr val="black">
                <a:alpha val="20000"/>
              </a:prstClr>
            </a:outerShdw>
          </a:effectLst>
        </c:spPr>
        <c:dLbl>
          <c:idx val="0"/>
          <c:layout>
            <c:manualLayout>
              <c:x val="2.7762295647831746E-2"/>
              <c:y val="-2.2086121006768163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8"/>
        <c:spPr>
          <a:solidFill>
            <a:schemeClr val="accent1"/>
          </a:solidFill>
          <a:ln>
            <a:noFill/>
          </a:ln>
          <a:effectLst>
            <a:outerShdw blurRad="254000" sx="102000" sy="102000" algn="ctr" rotWithShape="0">
              <a:prstClr val="black">
                <a:alpha val="20000"/>
              </a:prstClr>
            </a:outerShdw>
          </a:effectLst>
        </c:spPr>
        <c:marker>
          <c:symbol val="none"/>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9"/>
        <c:spPr>
          <a:solidFill>
            <a:schemeClr val="accent1"/>
          </a:solidFill>
          <a:ln>
            <a:noFill/>
          </a:ln>
          <a:effectLst>
            <a:outerShdw blurRad="254000" sx="102000" sy="102000" algn="ctr" rotWithShape="0">
              <a:prstClr val="black">
                <a:alpha val="20000"/>
              </a:prstClr>
            </a:outerShdw>
          </a:effectLst>
        </c:spPr>
        <c:dLbl>
          <c:idx val="0"/>
          <c:layout>
            <c:manualLayout>
              <c:x val="0.10733692685393875"/>
              <c:y val="-0.11308114761211628"/>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3931378298732151"/>
                  <c:h val="0.25241202933500728"/>
                </c:manualLayout>
              </c15:layout>
            </c:ext>
          </c:extLst>
        </c:dLbl>
      </c:pivotFmt>
      <c:pivotFmt>
        <c:idx val="10"/>
        <c:spPr>
          <a:solidFill>
            <a:schemeClr val="accent1"/>
          </a:solidFill>
          <a:ln>
            <a:noFill/>
          </a:ln>
          <a:effectLst>
            <a:outerShdw blurRad="254000" sx="102000" sy="102000" algn="ctr" rotWithShape="0">
              <a:prstClr val="black">
                <a:alpha val="20000"/>
              </a:prstClr>
            </a:outerShdw>
          </a:effectLst>
        </c:spPr>
        <c:dLbl>
          <c:idx val="0"/>
          <c:layout>
            <c:manualLayout>
              <c:x val="0.1558038815374978"/>
              <c:y val="0.15676856098424319"/>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4064420462643538"/>
                  <c:h val="0.26510216579606477"/>
                </c:manualLayout>
              </c15:layout>
            </c:ext>
          </c:extLst>
        </c:dLbl>
      </c:pivotFmt>
      <c:pivotFmt>
        <c:idx val="11"/>
        <c:spPr>
          <a:solidFill>
            <a:schemeClr val="accent1"/>
          </a:solidFill>
          <a:ln>
            <a:noFill/>
          </a:ln>
          <a:effectLst>
            <a:outerShdw blurRad="254000" sx="102000" sy="102000" algn="ctr" rotWithShape="0">
              <a:prstClr val="black">
                <a:alpha val="20000"/>
              </a:prstClr>
            </a:outerShdw>
          </a:effectLst>
        </c:spPr>
        <c:dLbl>
          <c:idx val="0"/>
          <c:layout>
            <c:manualLayout>
              <c:x val="2.7762295647831746E-2"/>
              <c:y val="-2.2086121006768163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2"/>
        <c:spPr>
          <a:solidFill>
            <a:schemeClr val="accent1"/>
          </a:solidFill>
          <a:ln>
            <a:noFill/>
          </a:ln>
          <a:effectLst>
            <a:outerShdw blurRad="254000" sx="102000" sy="102000" algn="ctr" rotWithShape="0">
              <a:prstClr val="black">
                <a:alpha val="20000"/>
              </a:prstClr>
            </a:outerShdw>
          </a:effectLst>
        </c:spPr>
        <c:dLbl>
          <c:idx val="0"/>
          <c:layout>
            <c:manualLayout>
              <c:x val="0.10342991609212464"/>
              <c:y val="-6.8461855812345304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3"/>
        <c:spPr>
          <a:solidFill>
            <a:schemeClr val="accent1"/>
          </a:solidFill>
          <a:ln>
            <a:noFill/>
          </a:ln>
          <a:effectLst>
            <a:outerShdw blurRad="254000" sx="102000" sy="102000" algn="ctr" rotWithShape="0">
              <a:prstClr val="black">
                <a:alpha val="20000"/>
              </a:prstClr>
            </a:outerShdw>
          </a:effectLst>
        </c:spPr>
        <c:dLbl>
          <c:idx val="0"/>
          <c:layout>
            <c:manualLayout>
              <c:x val="5.3847668927927625E-2"/>
              <c:y val="-1.5423902024645438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4"/>
        <c:spPr>
          <a:solidFill>
            <a:schemeClr val="accent1"/>
          </a:solidFill>
          <a:ln>
            <a:noFill/>
          </a:ln>
          <a:effectLst>
            <a:outerShdw blurRad="254000" sx="102000" sy="102000" algn="ctr" rotWithShape="0">
              <a:prstClr val="black">
                <a:alpha val="20000"/>
              </a:prstClr>
            </a:outerShdw>
          </a:effectLst>
        </c:spPr>
        <c:dLbl>
          <c:idx val="0"/>
          <c:layout>
            <c:manualLayout>
              <c:x val="-2.6105444296203203E-2"/>
              <c:y val="6.3164055773635666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5"/>
        <c:spPr>
          <a:solidFill>
            <a:schemeClr val="accent1"/>
          </a:solidFill>
          <a:ln>
            <a:noFill/>
          </a:ln>
          <a:effectLst>
            <a:outerShdw blurRad="254000" sx="102000" sy="102000" algn="ctr" rotWithShape="0">
              <a:prstClr val="black">
                <a:alpha val="20000"/>
              </a:prstClr>
            </a:outerShdw>
          </a:effectLst>
        </c:spP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6"/>
        <c:spPr>
          <a:solidFill>
            <a:schemeClr val="accent1"/>
          </a:solidFill>
          <a:ln>
            <a:noFill/>
          </a:ln>
          <a:effectLst>
            <a:outerShdw blurRad="254000" sx="102000" sy="102000" algn="ctr" rotWithShape="0">
              <a:prstClr val="black">
                <a:alpha val="20000"/>
              </a:prstClr>
            </a:outerShdw>
          </a:effectLst>
        </c:spPr>
        <c:marker>
          <c:symbol val="none"/>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7"/>
        <c:spPr>
          <a:solidFill>
            <a:schemeClr val="accent1"/>
          </a:solidFill>
          <a:ln>
            <a:noFill/>
          </a:ln>
          <a:effectLst>
            <a:outerShdw blurRad="254000" sx="102000" sy="102000" algn="ctr" rotWithShape="0">
              <a:prstClr val="black">
                <a:alpha val="20000"/>
              </a:prstClr>
            </a:outerShdw>
          </a:effectLst>
        </c:spPr>
        <c:dLbl>
          <c:idx val="0"/>
          <c:layout>
            <c:manualLayout>
              <c:x val="0.10733692685393875"/>
              <c:y val="-0.11308114761211628"/>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3931378298732151"/>
                  <c:h val="0.25241202933500728"/>
                </c:manualLayout>
              </c15:layout>
            </c:ext>
          </c:extLst>
        </c:dLbl>
      </c:pivotFmt>
      <c:pivotFmt>
        <c:idx val="18"/>
        <c:spPr>
          <a:solidFill>
            <a:schemeClr val="accent1"/>
          </a:solidFill>
          <a:ln>
            <a:noFill/>
          </a:ln>
          <a:effectLst>
            <a:outerShdw blurRad="254000" sx="102000" sy="102000" algn="ctr" rotWithShape="0">
              <a:prstClr val="black">
                <a:alpha val="20000"/>
              </a:prstClr>
            </a:outerShdw>
          </a:effectLst>
        </c:spPr>
        <c:dLbl>
          <c:idx val="0"/>
          <c:layout>
            <c:manualLayout>
              <c:x val="0.1558038815374978"/>
              <c:y val="0.15676856098424319"/>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4064420462643538"/>
                  <c:h val="0.26510216579606477"/>
                </c:manualLayout>
              </c15:layout>
            </c:ext>
          </c:extLst>
        </c:dLbl>
      </c:pivotFmt>
      <c:pivotFmt>
        <c:idx val="19"/>
        <c:spPr>
          <a:solidFill>
            <a:schemeClr val="accent1"/>
          </a:solidFill>
          <a:ln>
            <a:noFill/>
          </a:ln>
          <a:effectLst>
            <a:outerShdw blurRad="254000" sx="102000" sy="102000" algn="ctr" rotWithShape="0">
              <a:prstClr val="black">
                <a:alpha val="20000"/>
              </a:prstClr>
            </a:outerShdw>
          </a:effectLst>
        </c:spPr>
        <c:dLbl>
          <c:idx val="0"/>
          <c:layout>
            <c:manualLayout>
              <c:x val="2.7762295647831746E-2"/>
              <c:y val="-2.2086121006768163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20"/>
        <c:spPr>
          <a:solidFill>
            <a:schemeClr val="accent1"/>
          </a:solidFill>
          <a:ln>
            <a:noFill/>
          </a:ln>
          <a:effectLst>
            <a:outerShdw blurRad="254000" sx="102000" sy="102000" algn="ctr" rotWithShape="0">
              <a:prstClr val="black">
                <a:alpha val="20000"/>
              </a:prstClr>
            </a:outerShdw>
          </a:effectLst>
        </c:spPr>
        <c:dLbl>
          <c:idx val="0"/>
          <c:layout>
            <c:manualLayout>
              <c:x val="0.10342991609212464"/>
              <c:y val="-6.8461855812345304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21"/>
        <c:spPr>
          <a:solidFill>
            <a:schemeClr val="accent1"/>
          </a:solidFill>
          <a:ln>
            <a:noFill/>
          </a:ln>
          <a:effectLst>
            <a:outerShdw blurRad="254000" sx="102000" sy="102000" algn="ctr" rotWithShape="0">
              <a:prstClr val="black">
                <a:alpha val="20000"/>
              </a:prstClr>
            </a:outerShdw>
          </a:effectLst>
        </c:spPr>
        <c:dLbl>
          <c:idx val="0"/>
          <c:layout>
            <c:manualLayout>
              <c:x val="5.3847668927927625E-2"/>
              <c:y val="-1.5423902024645438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22"/>
        <c:spPr>
          <a:solidFill>
            <a:schemeClr val="accent1"/>
          </a:solidFill>
          <a:ln>
            <a:noFill/>
          </a:ln>
          <a:effectLst>
            <a:outerShdw blurRad="254000" sx="102000" sy="102000" algn="ctr" rotWithShape="0">
              <a:prstClr val="black">
                <a:alpha val="20000"/>
              </a:prstClr>
            </a:outerShdw>
          </a:effectLst>
        </c:spPr>
        <c:dLbl>
          <c:idx val="0"/>
          <c:layout>
            <c:manualLayout>
              <c:x val="-2.6105444296203203E-2"/>
              <c:y val="6.3164055773635666E-2"/>
            </c:manualLayout>
          </c:layout>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23"/>
        <c:spPr>
          <a:solidFill>
            <a:schemeClr val="accent1"/>
          </a:solidFill>
          <a:ln>
            <a:noFill/>
          </a:ln>
          <a:effectLst>
            <a:outerShdw blurRad="254000" sx="102000" sy="102000" algn="ctr" rotWithShape="0">
              <a:prstClr val="black">
                <a:alpha val="20000"/>
              </a:prstClr>
            </a:outerShdw>
          </a:effectLst>
        </c:spP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s>
    <c:plotArea>
      <c:layout/>
      <c:pieChart>
        <c:varyColors val="1"/>
        <c:ser>
          <c:idx val="0"/>
          <c:order val="0"/>
          <c:tx>
            <c:strRef>
              <c:f>'Synthèse arbitrage 0902'!$F$5</c:f>
              <c:strCache>
                <c:ptCount val="1"/>
                <c:pt idx="0">
                  <c:v>Total</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465-4737-8AA6-3EF2589409F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465-4737-8AA6-3EF2589409F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465-4737-8AA6-3EF2589409F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465-4737-8AA6-3EF2589409F0}"/>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465-4737-8AA6-3EF2589409F0}"/>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A465-4737-8AA6-3EF2589409F0}"/>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A465-4737-8AA6-3EF2589409F0}"/>
              </c:ext>
            </c:extLst>
          </c:dPt>
          <c:dLbls>
            <c:dLbl>
              <c:idx val="0"/>
              <c:layout>
                <c:manualLayout>
                  <c:x val="-9.0125725244272217E-2"/>
                  <c:y val="-4.5676108823820914E-2"/>
                </c:manualLayout>
              </c:layout>
              <c:tx>
                <c:rich>
                  <a:bodyPr/>
                  <a:lstStyle/>
                  <a:p>
                    <a:r>
                      <a:rPr lang="en-US" sz="1600"/>
                      <a:t>Maintenance</a:t>
                    </a:r>
                    <a:r>
                      <a:rPr lang="en-US" sz="1600" baseline="0"/>
                      <a:t> amélioration </a:t>
                    </a:r>
                    <a:r>
                      <a:rPr lang="en-US" sz="1600" baseline="0" err="1"/>
                      <a:t>batiments</a:t>
                    </a:r>
                    <a:r>
                      <a:rPr lang="en-US" sz="1600" baseline="0"/>
                      <a:t>
</a:t>
                    </a:r>
                    <a:fld id="{1DE8589F-C394-4BB3-B982-487E497B9EAB}" type="VALUE">
                      <a:rPr lang="en-US" sz="1600" baseline="0"/>
                      <a:pPr/>
                      <a:t>[VALUE]</a:t>
                    </a:fld>
                    <a:r>
                      <a:rPr lang="en-US" sz="1600" baseline="0"/>
                      <a:t>
</a:t>
                    </a:r>
                    <a:fld id="{D1E8E5D1-5596-4DF2-95D4-1D5D9CAFB296}" type="PERCENTAGE">
                      <a:rPr lang="en-US" sz="1600" baseline="0"/>
                      <a:pPr/>
                      <a:t>[PERCENTAGE]</a:t>
                    </a:fld>
                    <a:endParaRPr lang="en-US" sz="1600" baseline="0"/>
                  </a:p>
                </c:rich>
              </c:tx>
              <c:showLegendKey val="0"/>
              <c:showVal val="1"/>
              <c:showCatName val="1"/>
              <c:showSerName val="0"/>
              <c:showPercent val="1"/>
              <c:showBubbleSize val="0"/>
              <c:separator>
</c:separator>
              <c:extLst>
                <c:ext xmlns:c15="http://schemas.microsoft.com/office/drawing/2012/chart" uri="{CE6537A1-D6FC-4f65-9D91-7224C49458BB}">
                  <c15:layout>
                    <c:manualLayout>
                      <c:w val="0.23931378298732151"/>
                      <c:h val="0.25241202933500728"/>
                    </c:manualLayout>
                  </c15:layout>
                  <c15:dlblFieldTable/>
                  <c15:showDataLabelsRange val="0"/>
                </c:ext>
                <c:ext xmlns:c16="http://schemas.microsoft.com/office/drawing/2014/chart" uri="{C3380CC4-5D6E-409C-BE32-E72D297353CC}">
                  <c16:uniqueId val="{00000001-A465-4737-8AA6-3EF2589409F0}"/>
                </c:ext>
              </c:extLst>
            </c:dLbl>
            <c:dLbl>
              <c:idx val="1"/>
              <c:layout>
                <c:manualLayout>
                  <c:x val="-2.6661592822853103E-2"/>
                  <c:y val="0.12711022945530981"/>
                </c:manualLayout>
              </c:layout>
              <c:tx>
                <c:rich>
                  <a:bodyPr/>
                  <a:lstStyle/>
                  <a:p>
                    <a:r>
                      <a:rPr lang="en-US" sz="1600"/>
                      <a:t>Amélioration espaces publics</a:t>
                    </a:r>
                    <a:r>
                      <a:rPr lang="en-US" sz="1600" baseline="0"/>
                      <a:t>
</a:t>
                    </a:r>
                    <a:fld id="{D60FF416-F211-4611-A13A-0A665E8425AE}" type="VALUE">
                      <a:rPr lang="en-US" sz="1600" baseline="0"/>
                      <a:pPr/>
                      <a:t>[VALUE]</a:t>
                    </a:fld>
                    <a:r>
                      <a:rPr lang="en-US" sz="1600" baseline="0"/>
                      <a:t>
</a:t>
                    </a:r>
                    <a:fld id="{142F3982-DA56-4526-8C08-D22ADD14FB14}" type="PERCENTAGE">
                      <a:rPr lang="en-US" sz="1600" baseline="0"/>
                      <a:pPr/>
                      <a:t>[PERCENTAGE]</a:t>
                    </a:fld>
                    <a:endParaRPr lang="en-US" sz="1600" baseline="0"/>
                  </a:p>
                </c:rich>
              </c:tx>
              <c:showLegendKey val="0"/>
              <c:showVal val="1"/>
              <c:showCatName val="1"/>
              <c:showSerName val="0"/>
              <c:showPercent val="1"/>
              <c:showBubbleSize val="0"/>
              <c:separator>
</c:separator>
              <c:extLst>
                <c:ext xmlns:c15="http://schemas.microsoft.com/office/drawing/2012/chart" uri="{CE6537A1-D6FC-4f65-9D91-7224C49458BB}">
                  <c15:layout>
                    <c:manualLayout>
                      <c:w val="0.24064420462643538"/>
                      <c:h val="0.26510216579606477"/>
                    </c:manualLayout>
                  </c15:layout>
                  <c15:dlblFieldTable/>
                  <c15:showDataLabelsRange val="0"/>
                </c:ext>
                <c:ext xmlns:c16="http://schemas.microsoft.com/office/drawing/2014/chart" uri="{C3380CC4-5D6E-409C-BE32-E72D297353CC}">
                  <c16:uniqueId val="{00000003-A465-4737-8AA6-3EF2589409F0}"/>
                </c:ext>
              </c:extLst>
            </c:dLbl>
            <c:dLbl>
              <c:idx val="2"/>
              <c:layout>
                <c:manualLayout>
                  <c:x val="0.10212323586769763"/>
                  <c:y val="-5.165024090014389E-4"/>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fld id="{C7E5BCAA-845A-478D-93AA-ACC8C3DDCC6C}" type="CATEGORYNAME">
                      <a:rPr lang="en-US" sz="1600"/>
                      <a:pPr>
                        <a:defRPr>
                          <a:solidFill>
                            <a:schemeClr val="tx1"/>
                          </a:solidFill>
                        </a:defRPr>
                      </a:pPr>
                      <a:t>[CATEGORY NAME]</a:t>
                    </a:fld>
                    <a:r>
                      <a:rPr lang="en-US" sz="1600" baseline="0"/>
                      <a:t>
</a:t>
                    </a:r>
                    <a:fld id="{3C4214E5-35AA-4CCE-8BD5-1105FFA30719}" type="VALUE">
                      <a:rPr lang="en-US" sz="1600" baseline="0"/>
                      <a:pPr>
                        <a:defRPr>
                          <a:solidFill>
                            <a:schemeClr val="tx1"/>
                          </a:solidFill>
                        </a:defRPr>
                      </a:pPr>
                      <a:t>[VALUE]</a:t>
                    </a:fld>
                    <a:r>
                      <a:rPr lang="en-US" sz="1600" baseline="0"/>
                      <a:t>
</a:t>
                    </a:r>
                    <a:fld id="{89149514-03B1-4AD3-B705-90F445A6D56C}" type="PERCENTAGE">
                      <a:rPr lang="en-US" sz="1600" baseline="0"/>
                      <a:pPr>
                        <a:defRPr>
                          <a:solidFill>
                            <a:schemeClr val="tx1"/>
                          </a:solidFill>
                        </a:defRPr>
                      </a:pPr>
                      <a:t>[PERCENTAGE]</a:t>
                    </a:fld>
                    <a:endParaRPr lang="en-US" sz="1600" baseline="0"/>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0940410774695056"/>
                      <c:h val="0.169725936341177"/>
                    </c:manualLayout>
                  </c15:layout>
                  <c15:dlblFieldTable/>
                  <c15:showDataLabelsRange val="0"/>
                </c:ext>
                <c:ext xmlns:c16="http://schemas.microsoft.com/office/drawing/2014/chart" uri="{C3380CC4-5D6E-409C-BE32-E72D297353CC}">
                  <c16:uniqueId val="{00000005-A465-4737-8AA6-3EF2589409F0}"/>
                </c:ext>
              </c:extLst>
            </c:dLbl>
            <c:dLbl>
              <c:idx val="3"/>
              <c:layout>
                <c:manualLayout>
                  <c:x val="0.10342991609212464"/>
                  <c:y val="-6.8461855812345304E-2"/>
                </c:manualLayout>
              </c:layout>
              <c:tx>
                <c:rich>
                  <a:bodyPr/>
                  <a:lstStyle/>
                  <a:p>
                    <a:fld id="{B772F11C-6B78-4F29-9B91-9037B6C52328}" type="CATEGORYNAME">
                      <a:rPr lang="en-US" sz="1600"/>
                      <a:pPr/>
                      <a:t>[CATEGORY NAME]</a:t>
                    </a:fld>
                    <a:r>
                      <a:rPr lang="en-US" sz="1600" baseline="0"/>
                      <a:t>
</a:t>
                    </a:r>
                    <a:fld id="{66E0DBCB-8D10-4DDD-8017-61A45FBDD788}" type="VALUE">
                      <a:rPr lang="en-US" sz="1600" baseline="0"/>
                      <a:pPr/>
                      <a:t>[VALUE]</a:t>
                    </a:fld>
                    <a:r>
                      <a:rPr lang="en-US" sz="1600" baseline="0"/>
                      <a:t>
</a:t>
                    </a:r>
                    <a:fld id="{EAF134BA-9A1D-4C2E-9216-2A07E9C08C36}" type="PERCENTAGE">
                      <a:rPr lang="en-US" sz="1600" baseline="0"/>
                      <a:pPr/>
                      <a:t>[PERCENTAGE]</a:t>
                    </a:fld>
                    <a:endParaRPr lang="en-US" sz="1600" baseline="0"/>
                  </a:p>
                </c:rich>
              </c:tx>
              <c:showLegendKey val="0"/>
              <c:showVal val="1"/>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A465-4737-8AA6-3EF2589409F0}"/>
                </c:ext>
              </c:extLst>
            </c:dLbl>
            <c:dLbl>
              <c:idx val="4"/>
              <c:layout>
                <c:manualLayout>
                  <c:x val="5.3847668927927625E-2"/>
                  <c:y val="-1.5423902024645438E-2"/>
                </c:manualLayout>
              </c:layout>
              <c:tx>
                <c:rich>
                  <a:bodyPr/>
                  <a:lstStyle/>
                  <a:p>
                    <a:fld id="{86EBB6E8-564F-4FD3-BD59-8F81AF6FE441}" type="CATEGORYNAME">
                      <a:rPr lang="en-US" sz="1600"/>
                      <a:pPr/>
                      <a:t>[CATEGORY NAME]</a:t>
                    </a:fld>
                    <a:r>
                      <a:rPr lang="en-US" sz="1600" baseline="0"/>
                      <a:t>
</a:t>
                    </a:r>
                    <a:fld id="{88C18D9C-0ADD-4912-B5BA-4AEB08E3BA76}" type="VALUE">
                      <a:rPr lang="en-US" sz="1600" baseline="0"/>
                      <a:pPr/>
                      <a:t>[VALUE]</a:t>
                    </a:fld>
                    <a:r>
                      <a:rPr lang="en-US" sz="1600" baseline="0"/>
                      <a:t>
</a:t>
                    </a:r>
                    <a:fld id="{1EED487C-A96B-46FF-ACD9-8442A55B263E}" type="PERCENTAGE">
                      <a:rPr lang="en-US" sz="1600" baseline="0"/>
                      <a:pPr/>
                      <a:t>[PERCENTAGE]</a:t>
                    </a:fld>
                    <a:endParaRPr lang="en-US" sz="1600" baseline="0"/>
                  </a:p>
                </c:rich>
              </c:tx>
              <c:showLegendKey val="0"/>
              <c:showVal val="1"/>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A465-4737-8AA6-3EF2589409F0}"/>
                </c:ext>
              </c:extLst>
            </c:dLbl>
            <c:dLbl>
              <c:idx val="5"/>
              <c:layout>
                <c:manualLayout>
                  <c:x val="-6.1092250774157364E-3"/>
                  <c:y val="8.473367437140239E-2"/>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fld id="{CECE9397-3885-489B-900C-E2823C66C82D}" type="CATEGORYNAME">
                      <a:rPr lang="en-US" sz="1600"/>
                      <a:pPr>
                        <a:defRPr>
                          <a:solidFill>
                            <a:schemeClr val="tx1"/>
                          </a:solidFill>
                        </a:defRPr>
                      </a:pPr>
                      <a:t>[CATEGORY NAME]</a:t>
                    </a:fld>
                    <a:r>
                      <a:rPr lang="en-US" sz="1600" baseline="0"/>
                      <a:t>
</a:t>
                    </a:r>
                    <a:fld id="{2531AC8C-6429-4637-8911-2B9FC96CD05E}" type="VALUE">
                      <a:rPr lang="en-US" sz="1600" baseline="0"/>
                      <a:pPr>
                        <a:defRPr>
                          <a:solidFill>
                            <a:schemeClr val="tx1"/>
                          </a:solidFill>
                        </a:defRPr>
                      </a:pPr>
                      <a:t>[VALUE]</a:t>
                    </a:fld>
                    <a:r>
                      <a:rPr lang="en-US" sz="1600" baseline="0"/>
                      <a:t>
</a:t>
                    </a:r>
                    <a:fld id="{E1AD0D30-917C-4047-B52D-78C47CE682D1}" type="PERCENTAGE">
                      <a:rPr lang="en-US" sz="1600" baseline="0"/>
                      <a:pPr>
                        <a:defRPr>
                          <a:solidFill>
                            <a:schemeClr val="tx1"/>
                          </a:solidFill>
                        </a:defRPr>
                      </a:pPr>
                      <a:t>[PERCENTAGE]</a:t>
                    </a:fld>
                    <a:endParaRPr lang="en-US" sz="1600" baseline="0"/>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10063097321854794"/>
                      <c:h val="0.169725936341177"/>
                    </c:manualLayout>
                  </c15:layout>
                  <c15:dlblFieldTable/>
                  <c15:showDataLabelsRange val="0"/>
                </c:ext>
                <c:ext xmlns:c16="http://schemas.microsoft.com/office/drawing/2014/chart" uri="{C3380CC4-5D6E-409C-BE32-E72D297353CC}">
                  <c16:uniqueId val="{0000000B-A465-4737-8AA6-3EF2589409F0}"/>
                </c:ext>
              </c:extLst>
            </c:dLbl>
            <c:dLbl>
              <c:idx val="6"/>
              <c:delete val="1"/>
              <c:extLst>
                <c:ext xmlns:c15="http://schemas.microsoft.com/office/drawing/2012/chart" uri="{CE6537A1-D6FC-4f65-9D91-7224C49458BB}"/>
                <c:ext xmlns:c16="http://schemas.microsoft.com/office/drawing/2014/chart" uri="{C3380CC4-5D6E-409C-BE32-E72D297353CC}">
                  <c16:uniqueId val="{0000000D-A465-4737-8AA6-3EF2589409F0}"/>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'Synthèse arbitrage 0902'!$E$6:$E$13</c:f>
              <c:strCache>
                <c:ptCount val="7"/>
                <c:pt idx="0">
                  <c:v>Travaux bâtiments</c:v>
                </c:pt>
                <c:pt idx="1">
                  <c:v>Travaux espaces publics</c:v>
                </c:pt>
                <c:pt idx="2">
                  <c:v>Matériel</c:v>
                </c:pt>
                <c:pt idx="3">
                  <c:v>Frais d'études</c:v>
                </c:pt>
                <c:pt idx="4">
                  <c:v>Véhicules</c:v>
                </c:pt>
                <c:pt idx="5">
                  <c:v>Mobilier</c:v>
                </c:pt>
                <c:pt idx="6">
                  <c:v>Matériel spécialisé</c:v>
                </c:pt>
              </c:strCache>
            </c:strRef>
          </c:cat>
          <c:val>
            <c:numRef>
              <c:f>'Synthèse arbitrage 0902'!$F$6:$F$13</c:f>
              <c:numCache>
                <c:formatCode>_-* #\ ##0_-;\-* #\ ##0_-;_-* "-"??_-;_-@_-</c:formatCode>
                <c:ptCount val="7"/>
                <c:pt idx="0">
                  <c:v>638500</c:v>
                </c:pt>
                <c:pt idx="1">
                  <c:v>563500</c:v>
                </c:pt>
                <c:pt idx="2">
                  <c:v>193920</c:v>
                </c:pt>
                <c:pt idx="3">
                  <c:v>144000</c:v>
                </c:pt>
                <c:pt idx="4">
                  <c:v>133000</c:v>
                </c:pt>
                <c:pt idx="5">
                  <c:v>74980</c:v>
                </c:pt>
                <c:pt idx="6">
                  <c:v>20548</c:v>
                </c:pt>
              </c:numCache>
            </c:numRef>
          </c:val>
          <c:extLst>
            <c:ext xmlns:c16="http://schemas.microsoft.com/office/drawing/2014/chart" uri="{C3380CC4-5D6E-409C-BE32-E72D297353CC}">
              <c16:uniqueId val="{0000000E-A465-4737-8AA6-3EF2589409F0}"/>
            </c:ext>
          </c:extLst>
        </c:ser>
        <c:dLbls>
          <c:showLegendKey val="0"/>
          <c:showVal val="0"/>
          <c:showCatName val="1"/>
          <c:showSerName val="0"/>
          <c:showPercent val="1"/>
          <c:showBubbleSize val="0"/>
          <c:showLeaderLines val="1"/>
        </c:dLbls>
        <c:firstSliceAng val="134"/>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baseline="0">
                <a:solidFill>
                  <a:schemeClr val="dk1">
                    <a:lumMod val="75000"/>
                    <a:lumOff val="25000"/>
                  </a:schemeClr>
                </a:solidFill>
                <a:latin typeface="+mn-lt"/>
                <a:ea typeface="+mn-ea"/>
                <a:cs typeface="+mn-cs"/>
              </a:defRPr>
            </a:pPr>
            <a:r>
              <a:rPr lang="en-US"/>
              <a:t>Evolution du stock de dette </a:t>
            </a:r>
          </a:p>
        </c:rich>
      </c:tx>
      <c:layout>
        <c:manualLayout>
          <c:xMode val="edge"/>
          <c:yMode val="edge"/>
          <c:x val="0.66075424244640102"/>
          <c:y val="4.4244959555072884E-2"/>
        </c:manualLayout>
      </c:layout>
      <c:overlay val="0"/>
      <c:spPr>
        <a:noFill/>
        <a:ln>
          <a:noFill/>
        </a:ln>
        <a:effectLst/>
      </c:spPr>
      <c:txPr>
        <a:bodyPr rot="0" spcFirstLastPara="1" vertOverflow="ellipsis" vert="horz" wrap="square" anchor="ctr" anchorCtr="1"/>
        <a:lstStyle/>
        <a:p>
          <a:pPr>
            <a:defRPr sz="216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1573810452344831"/>
          <c:y val="0.25812382721891775"/>
          <c:w val="0.91376165647324481"/>
          <c:h val="0.55244816574126354"/>
        </c:manualLayout>
      </c:layout>
      <c:lineChart>
        <c:grouping val="standard"/>
        <c:varyColors val="0"/>
        <c:ser>
          <c:idx val="0"/>
          <c:order val="0"/>
          <c:tx>
            <c:strRef>
              <c:f>'dette(3)'!$C$12</c:f>
              <c:strCache>
                <c:ptCount val="1"/>
                <c:pt idx="0">
                  <c:v>CRD au 31/12/N</c:v>
                </c:pt>
              </c:strCache>
            </c:strRef>
          </c:tx>
          <c:spPr>
            <a:ln w="31750" cap="rnd">
              <a:solidFill>
                <a:schemeClr val="accent1"/>
              </a:solidFill>
              <a:round/>
            </a:ln>
            <a:effectLst/>
          </c:spPr>
          <c:marker>
            <c:symbol val="circle"/>
            <c:size val="17"/>
            <c:spPr>
              <a:solidFill>
                <a:schemeClr val="accent1"/>
              </a:solidFill>
              <a:ln>
                <a:noFill/>
              </a:ln>
              <a:effectLst/>
            </c:spPr>
          </c:marker>
          <c:dLbls>
            <c:numFmt formatCode="#,##0" sourceLinked="0"/>
            <c:spPr>
              <a:noFill/>
              <a:ln>
                <a:noFill/>
              </a:ln>
              <a:effectLst/>
            </c:spPr>
            <c:txPr>
              <a:bodyPr rot="0" spcFirstLastPara="1" vertOverflow="ellipsis" vert="horz" wrap="square" anchor="ctr" anchorCtr="1"/>
              <a:lstStyle/>
              <a:p>
                <a:pPr>
                  <a:defRPr sz="12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'dette(3)'!$B$13:$B$20</c:f>
              <c:strCache>
                <c:ptCount val="8"/>
                <c:pt idx="0">
                  <c:v>2016</c:v>
                </c:pt>
                <c:pt idx="1">
                  <c:v>2017</c:v>
                </c:pt>
                <c:pt idx="2">
                  <c:v>2018</c:v>
                </c:pt>
                <c:pt idx="3">
                  <c:v>2019</c:v>
                </c:pt>
                <c:pt idx="4">
                  <c:v>2020</c:v>
                </c:pt>
                <c:pt idx="5">
                  <c:v>2021</c:v>
                </c:pt>
                <c:pt idx="6">
                  <c:v>2022</c:v>
                </c:pt>
                <c:pt idx="7">
                  <c:v>BP 2023</c:v>
                </c:pt>
              </c:strCache>
            </c:strRef>
          </c:cat>
          <c:val>
            <c:numRef>
              <c:f>'dette(3)'!$C$13:$C$20</c:f>
              <c:numCache>
                <c:formatCode>_-* #\ ##0\ "€"_-;\-* #\ ##0\ "€"_-;_-* "-"??\ "€"_-;_-@_-</c:formatCode>
                <c:ptCount val="8"/>
                <c:pt idx="0">
                  <c:v>19229844.149999999</c:v>
                </c:pt>
                <c:pt idx="1">
                  <c:v>18773627.449999999</c:v>
                </c:pt>
                <c:pt idx="2">
                  <c:v>18240432.379999999</c:v>
                </c:pt>
                <c:pt idx="3">
                  <c:v>16325324.189999999</c:v>
                </c:pt>
                <c:pt idx="4">
                  <c:v>14465821.549999999</c:v>
                </c:pt>
                <c:pt idx="5">
                  <c:v>12686667.119999999</c:v>
                </c:pt>
                <c:pt idx="6">
                  <c:v>11783432</c:v>
                </c:pt>
                <c:pt idx="7">
                  <c:v>11617210</c:v>
                </c:pt>
              </c:numCache>
            </c:numRef>
          </c:val>
          <c:smooth val="0"/>
          <c:extLst>
            <c:ext xmlns:c16="http://schemas.microsoft.com/office/drawing/2014/chart" uri="{C3380CC4-5D6E-409C-BE32-E72D297353CC}">
              <c16:uniqueId val="{00000000-41B7-4E4E-9DA2-9CB38B365586}"/>
            </c:ext>
          </c:extLst>
        </c:ser>
        <c:dLbls>
          <c:dLblPos val="ctr"/>
          <c:showLegendKey val="0"/>
          <c:showVal val="1"/>
          <c:showCatName val="0"/>
          <c:showSerName val="0"/>
          <c:showPercent val="0"/>
          <c:showBubbleSize val="0"/>
        </c:dLbls>
        <c:marker val="1"/>
        <c:smooth val="0"/>
        <c:axId val="988276320"/>
        <c:axId val="1"/>
      </c:lineChart>
      <c:catAx>
        <c:axId val="988276320"/>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min val="10000000"/>
        </c:scaling>
        <c:delete val="1"/>
        <c:axPos val="l"/>
        <c:majorGridlines>
          <c:spPr>
            <a:ln w="9525" cap="flat" cmpd="sng" algn="ctr">
              <a:solidFill>
                <a:schemeClr val="bg1"/>
              </a:solidFill>
              <a:round/>
            </a:ln>
            <a:effectLst/>
          </c:spPr>
        </c:majorGridlines>
        <c:numFmt formatCode="#,##0" sourceLinked="0"/>
        <c:majorTickMark val="none"/>
        <c:minorTickMark val="none"/>
        <c:tickLblPos val="nextTo"/>
        <c:crossAx val="988276320"/>
        <c:crosses val="autoZero"/>
        <c:crossBetween val="between"/>
        <c:majorUnit val="2000000"/>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2000" b="1" i="0" u="none" strike="noStrike" kern="1200" baseline="0">
                <a:solidFill>
                  <a:schemeClr val="tx1"/>
                </a:solidFill>
                <a:latin typeface="+mn-lt"/>
                <a:ea typeface="+mn-ea"/>
                <a:cs typeface="+mn-cs"/>
              </a:defRPr>
            </a:pPr>
            <a:r>
              <a:rPr lang="fr-FR" sz="2000" dirty="0"/>
              <a:t>Répartition des Recettes Taxes </a:t>
            </a:r>
            <a:r>
              <a:rPr lang="fr-FR" sz="2000" dirty="0" err="1"/>
              <a:t>Foncieres</a:t>
            </a:r>
            <a:r>
              <a:rPr lang="fr-FR" sz="2000" dirty="0"/>
              <a:t> Bâties  pour la commune selon le type de local </a:t>
            </a:r>
          </a:p>
        </c:rich>
      </c:tx>
      <c:layout>
        <c:manualLayout>
          <c:xMode val="edge"/>
          <c:yMode val="edge"/>
          <c:x val="0.15470331830683179"/>
          <c:y val="1.963050816165168E-2"/>
        </c:manualLayout>
      </c:layout>
      <c:overlay val="0"/>
      <c:spPr>
        <a:noFill/>
        <a:ln>
          <a:noFill/>
        </a:ln>
        <a:effectLst/>
      </c:spPr>
      <c:txPr>
        <a:bodyPr rot="0" spcFirstLastPara="1" vertOverflow="ellipsis" vert="horz" wrap="square" anchor="ctr" anchorCtr="1"/>
        <a:lstStyle/>
        <a:p>
          <a:pPr algn="ctr">
            <a:defRPr sz="2000" b="1" i="0" u="none" strike="noStrike" kern="120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49D-4B94-B170-D9CA1EC3CBEF}"/>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49D-4B94-B170-D9CA1EC3CBEF}"/>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49D-4B94-B170-D9CA1EC3CBEF}"/>
              </c:ext>
            </c:extLst>
          </c:dPt>
          <c:dLbls>
            <c:dLbl>
              <c:idx val="0"/>
              <c:layout>
                <c:manualLayout>
                  <c:x val="-6.2846976799893386E-2"/>
                  <c:y val="6.8709986426635838E-2"/>
                </c:manualLayout>
              </c:layout>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649D-4B94-B170-D9CA1EC3CBEF}"/>
                </c:ext>
              </c:extLst>
            </c:dLbl>
            <c:dLbl>
              <c:idx val="1"/>
              <c:layout>
                <c:manualLayout>
                  <c:x val="1.9618901309374832E-2"/>
                  <c:y val="-2.0522895745111312E-2"/>
                </c:manualLayout>
              </c:layout>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fld id="{FD10C835-A0E1-4688-AD3F-EB39BA8113E8}" type="CATEGORYNAME">
                      <a:rPr lang="en-US" sz="1800" smtClean="0"/>
                      <a:pPr>
                        <a:defRPr sz="1800"/>
                      </a:pPr>
                      <a:t>[CATEGORY NAME]</a:t>
                    </a:fld>
                    <a:r>
                      <a:rPr lang="en-US" sz="1800" dirty="0" err="1"/>
                      <a:t>fessionnels</a:t>
                    </a:r>
                    <a:r>
                      <a:rPr lang="en-US" sz="1800" baseline="0" dirty="0"/>
                      <a:t>
</a:t>
                    </a:r>
                    <a:fld id="{E4E8BC4E-087F-4196-B23A-5973684BF017}" type="PERCENTAGE">
                      <a:rPr lang="en-US" sz="1800" baseline="0"/>
                      <a:pPr>
                        <a:defRPr sz="1800"/>
                      </a:pPr>
                      <a:t>[PERCENTAGE]</a:t>
                    </a:fld>
                    <a:endParaRPr lang="en-US" sz="1800" baseline="0" dirty="0"/>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15:layout>
                    <c:manualLayout>
                      <c:w val="0.29255171136174607"/>
                      <c:h val="0.19881293983809734"/>
                    </c:manualLayout>
                  </c15:layout>
                  <c15:dlblFieldTable/>
                  <c15:showDataLabelsRange val="0"/>
                </c:ext>
                <c:ext xmlns:c16="http://schemas.microsoft.com/office/drawing/2014/chart" uri="{C3380CC4-5D6E-409C-BE32-E72D297353CC}">
                  <c16:uniqueId val="{00000003-649D-4B94-B170-D9CA1EC3CBEF}"/>
                </c:ext>
              </c:extLst>
            </c:dLbl>
            <c:dLbl>
              <c:idx val="2"/>
              <c:layout>
                <c:manualLayout>
                  <c:x val="8.9652594782531014E-2"/>
                  <c:y val="-3.1779067480624354E-2"/>
                </c:manualLayout>
              </c:layout>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649D-4B94-B170-D9CA1EC3CBEF}"/>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'Estimation 2023'!$L$43:$L$45</c:f>
              <c:strCache>
                <c:ptCount val="3"/>
                <c:pt idx="0">
                  <c:v>locaux industriels</c:v>
                </c:pt>
                <c:pt idx="1">
                  <c:v>locaux pro</c:v>
                </c:pt>
                <c:pt idx="2">
                  <c:v>locaux d'habitation</c:v>
                </c:pt>
              </c:strCache>
            </c:strRef>
          </c:cat>
          <c:val>
            <c:numRef>
              <c:f>'Estimation 2023'!$M$43:$M$45</c:f>
              <c:numCache>
                <c:formatCode>#,##0</c:formatCode>
                <c:ptCount val="3"/>
                <c:pt idx="0">
                  <c:v>4044303.25276257</c:v>
                </c:pt>
                <c:pt idx="1">
                  <c:v>1719408.390196627</c:v>
                </c:pt>
                <c:pt idx="2">
                  <c:v>6097462.4198637502</c:v>
                </c:pt>
              </c:numCache>
            </c:numRef>
          </c:val>
          <c:extLst>
            <c:ext xmlns:c16="http://schemas.microsoft.com/office/drawing/2014/chart" uri="{C3380CC4-5D6E-409C-BE32-E72D297353CC}">
              <c16:uniqueId val="{00000006-649D-4B94-B170-D9CA1EC3CBEF}"/>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26288623558642E-2"/>
          <c:y val="7.2164795356992203E-2"/>
          <c:w val="0.62554751757516702"/>
          <c:h val="0.82040546595288488"/>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DDF4-441D-A56E-C28B90BAD23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DDF4-441D-A56E-C28B90BAD23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DDF4-441D-A56E-C28B90BAD23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DDF4-441D-A56E-C28B90BAD23A}"/>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DDF4-441D-A56E-C28B90BAD23A}"/>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DDF4-441D-A56E-C28B90BAD23A}"/>
              </c:ext>
            </c:extLst>
          </c:dPt>
          <c:dLbls>
            <c:dLbl>
              <c:idx val="0"/>
              <c:layout>
                <c:manualLayout>
                  <c:x val="-9.0906509034337904E-2"/>
                  <c:y val="3.4839383742342994E-2"/>
                </c:manualLayout>
              </c:layout>
              <c:tx>
                <c:rich>
                  <a:bodyPr/>
                  <a:lstStyle/>
                  <a:p>
                    <a:r>
                      <a:rPr lang="en-US" dirty="0"/>
                      <a:t>Charges </a:t>
                    </a:r>
                  </a:p>
                  <a:p>
                    <a:r>
                      <a:rPr lang="en-US" dirty="0"/>
                      <a:t>à caractère général</a:t>
                    </a:r>
                    <a:r>
                      <a:rPr lang="en-US" baseline="0" dirty="0"/>
                      <a:t> </a:t>
                    </a:r>
                  </a:p>
                  <a:p>
                    <a:r>
                      <a:rPr lang="en-US" baseline="0" dirty="0"/>
                      <a:t>4 361 300 </a:t>
                    </a:r>
                  </a:p>
                  <a:p>
                    <a:r>
                      <a:rPr lang="en-US" baseline="0" dirty="0"/>
                      <a:t>21 %</a:t>
                    </a:r>
                    <a:endParaRPr lang="en-US" dirty="0"/>
                  </a:p>
                </c:rich>
              </c:tx>
              <c:showLegendKey val="0"/>
              <c:showVal val="1"/>
              <c:showCatName val="1"/>
              <c:showSerName val="0"/>
              <c:showPercent val="1"/>
              <c:showBubbleSize val="0"/>
              <c:separator>
</c:separator>
              <c:extLst>
                <c:ext xmlns:c15="http://schemas.microsoft.com/office/drawing/2012/chart" uri="{CE6537A1-D6FC-4f65-9D91-7224C49458BB}">
                  <c15:layout>
                    <c:manualLayout>
                      <c:w val="0.25359914096992786"/>
                      <c:h val="0.28908288169292645"/>
                    </c:manualLayout>
                  </c15:layout>
                  <c15:showDataLabelsRange val="0"/>
                </c:ext>
                <c:ext xmlns:c16="http://schemas.microsoft.com/office/drawing/2014/chart" uri="{C3380CC4-5D6E-409C-BE32-E72D297353CC}">
                  <c16:uniqueId val="{00000001-DDF4-441D-A56E-C28B90BAD23A}"/>
                </c:ext>
              </c:extLst>
            </c:dLbl>
            <c:dLbl>
              <c:idx val="1"/>
              <c:layout>
                <c:manualLayout>
                  <c:x val="4.4260705731056969E-2"/>
                  <c:y val="-0.19180818648468267"/>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160673882646984"/>
                      <c:h val="0.291594201940788"/>
                    </c:manualLayout>
                  </c15:layout>
                </c:ext>
                <c:ext xmlns:c16="http://schemas.microsoft.com/office/drawing/2014/chart" uri="{C3380CC4-5D6E-409C-BE32-E72D297353CC}">
                  <c16:uniqueId val="{00000003-DDF4-441D-A56E-C28B90BAD23A}"/>
                </c:ext>
              </c:extLst>
            </c:dLbl>
            <c:dLbl>
              <c:idx val="2"/>
              <c:layout>
                <c:manualLayout>
                  <c:x val="0.1598884587747772"/>
                  <c:y val="6.5944740878960345E-3"/>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9303573475016931"/>
                      <c:h val="0.23168419066388518"/>
                    </c:manualLayout>
                  </c15:layout>
                </c:ext>
                <c:ext xmlns:c16="http://schemas.microsoft.com/office/drawing/2014/chart" uri="{C3380CC4-5D6E-409C-BE32-E72D297353CC}">
                  <c16:uniqueId val="{00000005-DDF4-441D-A56E-C28B90BAD23A}"/>
                </c:ext>
              </c:extLst>
            </c:dLbl>
            <c:dLbl>
              <c:idx val="3"/>
              <c:layout>
                <c:manualLayout>
                  <c:x val="0.11948574460718213"/>
                  <c:y val="4.6274883901334482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19953545013377694"/>
                      <c:h val="0.2257985386768421"/>
                    </c:manualLayout>
                  </c15:layout>
                </c:ext>
                <c:ext xmlns:c16="http://schemas.microsoft.com/office/drawing/2014/chart" uri="{C3380CC4-5D6E-409C-BE32-E72D297353CC}">
                  <c16:uniqueId val="{00000007-DDF4-441D-A56E-C28B90BAD23A}"/>
                </c:ext>
              </c:extLst>
            </c:dLbl>
            <c:dLbl>
              <c:idx val="4"/>
              <c:delete val="1"/>
              <c:extLst>
                <c:ext xmlns:c15="http://schemas.microsoft.com/office/drawing/2012/chart" uri="{CE6537A1-D6FC-4f65-9D91-7224C49458BB}"/>
                <c:ext xmlns:c16="http://schemas.microsoft.com/office/drawing/2014/chart" uri="{C3380CC4-5D6E-409C-BE32-E72D297353CC}">
                  <c16:uniqueId val="{00000009-DDF4-441D-A56E-C28B90BAD23A}"/>
                </c:ext>
              </c:extLst>
            </c:dLbl>
            <c:dLbl>
              <c:idx val="5"/>
              <c:layout>
                <c:manualLayout>
                  <c:x val="0.13614270957690053"/>
                  <c:y val="0.21041271372113257"/>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DDF4-441D-A56E-C28B90BAD23A}"/>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FONCTIONNEMENT!$V$6:$V$11</c:f>
              <c:strCache>
                <c:ptCount val="6"/>
                <c:pt idx="0">
                  <c:v>Charges à caractère générale</c:v>
                </c:pt>
                <c:pt idx="1">
                  <c:v>Charges de personnel et frais assimilés</c:v>
                </c:pt>
                <c:pt idx="2">
                  <c:v>Autres charges de gestion courante</c:v>
                </c:pt>
                <c:pt idx="3">
                  <c:v>Charges financières</c:v>
                </c:pt>
                <c:pt idx="4">
                  <c:v>Charges exceptionnelles</c:v>
                </c:pt>
                <c:pt idx="5">
                  <c:v>Attenuations de produits</c:v>
                </c:pt>
              </c:strCache>
            </c:strRef>
          </c:cat>
          <c:val>
            <c:numRef>
              <c:f>FONCTIONNEMENT!$W$6:$W$11</c:f>
              <c:numCache>
                <c:formatCode>#,##0</c:formatCode>
                <c:ptCount val="6"/>
                <c:pt idx="0">
                  <c:v>4361300</c:v>
                </c:pt>
                <c:pt idx="1">
                  <c:v>13200000</c:v>
                </c:pt>
                <c:pt idx="2">
                  <c:v>2194000</c:v>
                </c:pt>
                <c:pt idx="3">
                  <c:v>335000</c:v>
                </c:pt>
                <c:pt idx="4">
                  <c:v>14000</c:v>
                </c:pt>
                <c:pt idx="5">
                  <c:v>315000</c:v>
                </c:pt>
              </c:numCache>
            </c:numRef>
          </c:val>
          <c:extLst>
            <c:ext xmlns:c16="http://schemas.microsoft.com/office/drawing/2014/chart" uri="{C3380CC4-5D6E-409C-BE32-E72D297353CC}">
              <c16:uniqueId val="{0000000C-DDF4-441D-A56E-C28B90BAD23A}"/>
            </c:ext>
          </c:extLst>
        </c:ser>
        <c:dLbls>
          <c:showLegendKey val="0"/>
          <c:showVal val="0"/>
          <c:showCatName val="1"/>
          <c:showSerName val="0"/>
          <c:showPercent val="1"/>
          <c:showBubbleSize val="0"/>
          <c:showLeaderLines val="1"/>
        </c:dLbls>
        <c:firstSliceAng val="83"/>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[BP 2023_ fonctionnement_synthèse_pôles.xlsx]Focus Fluide!Tableau croisé dynamique23</c:name>
    <c:fmtId val="4"/>
  </c:pivotSource>
  <c:chart>
    <c:autoTitleDeleted val="1"/>
    <c:pivotFmts>
      <c:pivotFmt>
        <c:idx val="0"/>
        <c:spPr>
          <a:solidFill>
            <a:schemeClr val="accent1"/>
          </a:solidFill>
          <a:ln>
            <a:noFill/>
          </a:ln>
          <a:effectLst>
            <a:outerShdw blurRad="254000" sx="102000" sy="102000" algn="ctr" rotWithShape="0">
              <a:prstClr val="black">
                <a:alpha val="20000"/>
              </a:prstClr>
            </a:outerShdw>
          </a:effectLst>
        </c:spPr>
        <c:marker>
          <c:symbol val="circle"/>
          <c:size val="6"/>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1"/>
        <c:spPr>
          <a:solidFill>
            <a:schemeClr val="accent1"/>
          </a:solidFill>
          <a:ln>
            <a:noFill/>
          </a:ln>
          <a:effectLst>
            <a:outerShdw blurRad="254000" sx="102000" sy="102000" algn="ctr" rotWithShape="0">
              <a:prstClr val="black">
                <a:alpha val="20000"/>
              </a:prstClr>
            </a:outerShdw>
          </a:effectLst>
        </c:spPr>
        <c:marker>
          <c:symbol val="none"/>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2"/>
        <c:spPr>
          <a:solidFill>
            <a:schemeClr val="accent1"/>
          </a:solidFill>
          <a:ln>
            <a:noFill/>
          </a:ln>
          <a:effectLst>
            <a:outerShdw blurRad="254000" sx="102000" sy="102000" algn="ctr" rotWithShape="0">
              <a:prstClr val="black">
                <a:alpha val="20000"/>
              </a:prstClr>
            </a:outerShdw>
          </a:effectLst>
        </c:spPr>
      </c:pivotFmt>
      <c:pivotFmt>
        <c:idx val="3"/>
        <c:spPr>
          <a:solidFill>
            <a:schemeClr val="accent1"/>
          </a:solidFill>
          <a:ln>
            <a:noFill/>
          </a:ln>
          <a:effectLst>
            <a:outerShdw blurRad="254000" sx="102000" sy="102000" algn="ctr" rotWithShape="0">
              <a:prstClr val="black">
                <a:alpha val="20000"/>
              </a:prstClr>
            </a:outerShdw>
          </a:effectLst>
        </c:spPr>
      </c:pivotFmt>
      <c:pivotFmt>
        <c:idx val="4"/>
        <c:spPr>
          <a:solidFill>
            <a:schemeClr val="accent1"/>
          </a:solidFill>
          <a:ln>
            <a:noFill/>
          </a:ln>
          <a:effectLst>
            <a:outerShdw blurRad="254000" sx="102000" sy="102000" algn="ctr" rotWithShape="0">
              <a:prstClr val="black">
                <a:alpha val="20000"/>
              </a:prstClr>
            </a:outerShdw>
          </a:effectLst>
        </c:spPr>
      </c:pivotFmt>
      <c:pivotFmt>
        <c:idx val="5"/>
        <c:spPr>
          <a:solidFill>
            <a:schemeClr val="accent1"/>
          </a:solidFill>
          <a:ln>
            <a:noFill/>
          </a:ln>
          <a:effectLst>
            <a:outerShdw blurRad="254000" sx="102000" sy="102000" algn="ctr" rotWithShape="0">
              <a:prstClr val="black">
                <a:alpha val="20000"/>
              </a:prstClr>
            </a:outerShdw>
          </a:effectLst>
        </c:spPr>
      </c:pivotFmt>
      <c:pivotFmt>
        <c:idx val="6"/>
        <c:spPr>
          <a:solidFill>
            <a:schemeClr val="accent1"/>
          </a:solidFill>
          <a:ln>
            <a:noFill/>
          </a:ln>
          <a:effectLst>
            <a:outerShdw blurRad="254000" sx="102000" sy="102000" algn="ctr" rotWithShape="0">
              <a:prstClr val="black">
                <a:alpha val="20000"/>
              </a:prstClr>
            </a:outerShdw>
          </a:effectLst>
        </c:spPr>
      </c:pivotFmt>
      <c:pivotFmt>
        <c:idx val="7"/>
        <c:spPr>
          <a:solidFill>
            <a:schemeClr val="accent1"/>
          </a:solidFill>
          <a:ln>
            <a:noFill/>
          </a:ln>
          <a:effectLst>
            <a:outerShdw blurRad="254000" sx="102000" sy="102000" algn="ctr" rotWithShape="0">
              <a:prstClr val="black">
                <a:alpha val="20000"/>
              </a:prstClr>
            </a:outerShdw>
          </a:effectLst>
        </c:spPr>
      </c:pivotFmt>
      <c:pivotFmt>
        <c:idx val="8"/>
        <c:spPr>
          <a:solidFill>
            <a:schemeClr val="accent1"/>
          </a:solidFill>
          <a:ln>
            <a:noFill/>
          </a:ln>
          <a:effectLst>
            <a:outerShdw blurRad="254000" sx="102000" sy="102000" algn="ctr" rotWithShape="0">
              <a:prstClr val="black">
                <a:alpha val="20000"/>
              </a:prstClr>
            </a:outerShdw>
          </a:effectLst>
        </c:spPr>
        <c:marker>
          <c:symbol val="none"/>
        </c:marker>
        <c:dLbl>
          <c:idx val="0"/>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extLst>
        </c:dLbl>
      </c:pivotFmt>
      <c:pivotFmt>
        <c:idx val="9"/>
        <c:spPr>
          <a:solidFill>
            <a:schemeClr val="accent1"/>
          </a:solidFill>
          <a:ln>
            <a:noFill/>
          </a:ln>
          <a:effectLst>
            <a:outerShdw blurRad="254000" sx="102000" sy="102000" algn="ctr" rotWithShape="0">
              <a:prstClr val="black">
                <a:alpha val="20000"/>
              </a:prstClr>
            </a:outerShdw>
          </a:effectLst>
        </c:spPr>
      </c:pivotFmt>
      <c:pivotFmt>
        <c:idx val="10"/>
        <c:spPr>
          <a:solidFill>
            <a:schemeClr val="accent1"/>
          </a:solidFill>
          <a:ln>
            <a:noFill/>
          </a:ln>
          <a:effectLst>
            <a:outerShdw blurRad="254000" sx="102000" sy="102000" algn="ctr" rotWithShape="0">
              <a:prstClr val="black">
                <a:alpha val="20000"/>
              </a:prstClr>
            </a:outerShdw>
          </a:effectLst>
        </c:spPr>
      </c:pivotFmt>
      <c:pivotFmt>
        <c:idx val="11"/>
        <c:spPr>
          <a:solidFill>
            <a:schemeClr val="accent1"/>
          </a:solidFill>
          <a:ln>
            <a:noFill/>
          </a:ln>
          <a:effectLst>
            <a:outerShdw blurRad="254000" sx="102000" sy="102000" algn="ctr" rotWithShape="0">
              <a:prstClr val="black">
                <a:alpha val="20000"/>
              </a:prstClr>
            </a:outerShdw>
          </a:effectLst>
        </c:spPr>
      </c:pivotFmt>
      <c:pivotFmt>
        <c:idx val="12"/>
        <c:spPr>
          <a:solidFill>
            <a:schemeClr val="accent1"/>
          </a:solidFill>
          <a:ln>
            <a:noFill/>
          </a:ln>
          <a:effectLst>
            <a:outerShdw blurRad="254000" sx="102000" sy="102000" algn="ctr" rotWithShape="0">
              <a:prstClr val="black">
                <a:alpha val="20000"/>
              </a:prstClr>
            </a:outerShdw>
          </a:effectLst>
        </c:spPr>
      </c:pivotFmt>
      <c:pivotFmt>
        <c:idx val="13"/>
        <c:spPr>
          <a:solidFill>
            <a:schemeClr val="accent1"/>
          </a:solidFill>
          <a:ln>
            <a:noFill/>
          </a:ln>
          <a:effectLst>
            <a:outerShdw blurRad="254000" sx="102000" sy="102000" algn="ctr" rotWithShape="0">
              <a:prstClr val="black">
                <a:alpha val="20000"/>
              </a:prstClr>
            </a:outerShdw>
          </a:effectLst>
        </c:spPr>
      </c:pivotFmt>
      <c:pivotFmt>
        <c:idx val="14"/>
        <c:spPr>
          <a:solidFill>
            <a:schemeClr val="accent1"/>
          </a:solidFill>
          <a:ln>
            <a:noFill/>
          </a:ln>
          <a:effectLst>
            <a:outerShdw blurRad="254000" sx="102000" sy="102000" algn="ctr" rotWithShape="0">
              <a:prstClr val="black">
                <a:alpha val="20000"/>
              </a:prstClr>
            </a:outerShdw>
          </a:effectLst>
        </c:spPr>
      </c:pivotFmt>
    </c:pivotFmts>
    <c:plotArea>
      <c:layout>
        <c:manualLayout>
          <c:layoutTarget val="inner"/>
          <c:xMode val="edge"/>
          <c:yMode val="edge"/>
          <c:x val="0.12303796547892883"/>
          <c:y val="9.2728490420699014E-2"/>
          <c:w val="0.61987167050277969"/>
          <c:h val="0.69756033965500452"/>
        </c:manualLayout>
      </c:layout>
      <c:pieChart>
        <c:varyColors val="1"/>
        <c:ser>
          <c:idx val="0"/>
          <c:order val="0"/>
          <c:tx>
            <c:strRef>
              <c:f>'Focus Fluide'!$B$39</c:f>
              <c:strCache>
                <c:ptCount val="1"/>
                <c:pt idx="0">
                  <c:v>Total</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D1C-4B76-A12F-CBAFB006AFDE}"/>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D1C-4B76-A12F-CBAFB006AFDE}"/>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D1C-4B76-A12F-CBAFB006AFDE}"/>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6D1C-4B76-A12F-CBAFB006AFDE}"/>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6D1C-4B76-A12F-CBAFB006AFDE}"/>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6D1C-4B76-A12F-CBAFB006AFDE}"/>
              </c:ext>
            </c:extLst>
          </c:dPt>
          <c:dLbls>
            <c:dLbl>
              <c:idx val="0"/>
              <c:layout>
                <c:manualLayout>
                  <c:x val="-0.12915102294908196"/>
                  <c:y val="-0.1315893874191578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30198548013094162"/>
                      <c:h val="0.19663315922147362"/>
                    </c:manualLayout>
                  </c15:layout>
                </c:ext>
                <c:ext xmlns:c16="http://schemas.microsoft.com/office/drawing/2014/chart" uri="{C3380CC4-5D6E-409C-BE32-E72D297353CC}">
                  <c16:uniqueId val="{00000001-6D1C-4B76-A12F-CBAFB006AFDE}"/>
                </c:ext>
              </c:extLst>
            </c:dLbl>
            <c:dLbl>
              <c:idx val="1"/>
              <c:layout>
                <c:manualLayout>
                  <c:x val="-0.14687763394209322"/>
                  <c:y val="4.4883655909249413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4437399440365506"/>
                      <c:h val="0.25861535071519898"/>
                    </c:manualLayout>
                  </c15:layout>
                </c:ext>
                <c:ext xmlns:c16="http://schemas.microsoft.com/office/drawing/2014/chart" uri="{C3380CC4-5D6E-409C-BE32-E72D297353CC}">
                  <c16:uniqueId val="{00000003-6D1C-4B76-A12F-CBAFB006AFDE}"/>
                </c:ext>
              </c:extLst>
            </c:dLbl>
            <c:dLbl>
              <c:idx val="2"/>
              <c:layout>
                <c:manualLayout>
                  <c:x val="-9.3791518703968315E-3"/>
                  <c:y val="-0.21215961684919316"/>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6D1C-4B76-A12F-CBAFB006AFDE}"/>
                </c:ext>
              </c:extLst>
            </c:dLbl>
            <c:dLbl>
              <c:idx val="3"/>
              <c:layout>
                <c:manualLayout>
                  <c:x val="-2.2791356991014464E-2"/>
                  <c:y val="-0.20765610491769143"/>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6236800005742705"/>
                      <c:h val="0.2607526676632585"/>
                    </c:manualLayout>
                  </c15:layout>
                </c:ext>
                <c:ext xmlns:c16="http://schemas.microsoft.com/office/drawing/2014/chart" uri="{C3380CC4-5D6E-409C-BE32-E72D297353CC}">
                  <c16:uniqueId val="{00000007-6D1C-4B76-A12F-CBAFB006AFDE}"/>
                </c:ext>
              </c:extLst>
            </c:dLbl>
            <c:dLbl>
              <c:idx val="4"/>
              <c:layout>
                <c:manualLayout>
                  <c:x val="-5.8877672226787359E-2"/>
                  <c:y val="-7.1282044607880318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32005784976806856"/>
                      <c:h val="0.19663315922147362"/>
                    </c:manualLayout>
                  </c15:layout>
                </c:ext>
                <c:ext xmlns:c16="http://schemas.microsoft.com/office/drawing/2014/chart" uri="{C3380CC4-5D6E-409C-BE32-E72D297353CC}">
                  <c16:uniqueId val="{00000009-6D1C-4B76-A12F-CBAFB006AFDE}"/>
                </c:ext>
              </c:extLst>
            </c:dLbl>
            <c:dLbl>
              <c:idx val="5"/>
              <c:layout>
                <c:manualLayout>
                  <c:x val="-0.11445917186617345"/>
                  <c:y val="0.2259665721385421"/>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0452700556464043"/>
                      <c:h val="0.19641953972178303"/>
                    </c:manualLayout>
                  </c15:layout>
                </c:ext>
                <c:ext xmlns:c16="http://schemas.microsoft.com/office/drawing/2014/chart" uri="{C3380CC4-5D6E-409C-BE32-E72D297353CC}">
                  <c16:uniqueId val="{0000000B-6D1C-4B76-A12F-CBAFB006AFDE}"/>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'Focus Fluide'!$A$40:$A$46</c:f>
              <c:strCache>
                <c:ptCount val="6"/>
                <c:pt idx="0">
                  <c:v>Electricité</c:v>
                </c:pt>
                <c:pt idx="1">
                  <c:v>Gaz</c:v>
                </c:pt>
                <c:pt idx="2">
                  <c:v>Eau</c:v>
                </c:pt>
                <c:pt idx="3">
                  <c:v>Chauffage urbain</c:v>
                </c:pt>
                <c:pt idx="4">
                  <c:v>Carburant</c:v>
                </c:pt>
                <c:pt idx="5">
                  <c:v>Fuel</c:v>
                </c:pt>
              </c:strCache>
            </c:strRef>
          </c:cat>
          <c:val>
            <c:numRef>
              <c:f>'Focus Fluide'!$B$40:$B$46</c:f>
              <c:numCache>
                <c:formatCode>_-* #\ ##0_-;\-* #\ ##0_-;_-* "-"??_-;_-@_-</c:formatCode>
                <c:ptCount val="6"/>
                <c:pt idx="0">
                  <c:v>522600</c:v>
                </c:pt>
                <c:pt idx="1">
                  <c:v>210750</c:v>
                </c:pt>
                <c:pt idx="2">
                  <c:v>105000</c:v>
                </c:pt>
                <c:pt idx="3">
                  <c:v>55500</c:v>
                </c:pt>
                <c:pt idx="4">
                  <c:v>42000</c:v>
                </c:pt>
                <c:pt idx="5">
                  <c:v>38000</c:v>
                </c:pt>
              </c:numCache>
            </c:numRef>
          </c:val>
          <c:extLst>
            <c:ext xmlns:c16="http://schemas.microsoft.com/office/drawing/2014/chart" uri="{C3380CC4-5D6E-409C-BE32-E72D297353CC}">
              <c16:uniqueId val="{0000000C-6D1C-4B76-A12F-CBAFB006AFDE}"/>
            </c:ext>
          </c:extLst>
        </c:ser>
        <c:dLbls>
          <c:showLegendKey val="0"/>
          <c:showVal val="0"/>
          <c:showCatName val="1"/>
          <c:showSerName val="0"/>
          <c:showPercent val="1"/>
          <c:showBubbleSize val="0"/>
          <c:showLeaderLines val="1"/>
        </c:dLbls>
        <c:firstSliceAng val="15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a:pPr>
      <a:endParaRPr lang="en-US"/>
    </a:p>
  </c:txPr>
  <c:externalData r:id="rId3">
    <c:autoUpdate val="0"/>
  </c:externalData>
  <c:extLst>
    <c:ext xmlns:c14="http://schemas.microsoft.com/office/drawing/2007/8/2/chart" uri="{781A3756-C4B2-4CAC-9D66-4F8BD8637D16}">
      <c14:pivotOptions>
        <c14:dropZoneFilter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61640146514189E-2"/>
          <c:y val="9.343744944741221E-2"/>
          <c:w val="0.97187993598206757"/>
          <c:h val="0.65799338647888295"/>
        </c:manualLayout>
      </c:layout>
      <c:lineChart>
        <c:grouping val="standard"/>
        <c:varyColors val="0"/>
        <c:ser>
          <c:idx val="0"/>
          <c:order val="0"/>
          <c:tx>
            <c:strRef>
              <c:f>'AF(2)'!$A$39</c:f>
              <c:strCache>
                <c:ptCount val="1"/>
              </c:strCache>
            </c:strRef>
          </c:tx>
          <c:spPr>
            <a:ln w="34925" cap="rnd">
              <a:solidFill>
                <a:schemeClr val="lt1"/>
              </a:solidFill>
              <a:round/>
            </a:ln>
            <a:effectLst>
              <a:outerShdw dist="25400" dir="2700000" algn="tl" rotWithShape="0">
                <a:schemeClr val="accent1"/>
              </a:outerShdw>
            </a:effectLst>
          </c:spPr>
          <c:marker>
            <c:symbol val="none"/>
          </c:marker>
          <c:dLbls>
            <c:dLbl>
              <c:idx val="2"/>
              <c:layout>
                <c:manualLayout>
                  <c:x val="-5.7108215208472347E-2"/>
                  <c:y val="-3.37578319796913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3FE-444A-BE04-382AFC06F930}"/>
                </c:ext>
              </c:extLst>
            </c:dLbl>
            <c:dLbl>
              <c:idx val="4"/>
              <c:layout>
                <c:manualLayout>
                  <c:x val="-5.4651947887677889E-2"/>
                  <c:y val="-5.09739534993009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3FE-444A-BE04-382AFC06F930}"/>
                </c:ext>
              </c:extLst>
            </c:dLbl>
            <c:dLbl>
              <c:idx val="5"/>
              <c:layout>
                <c:manualLayout>
                  <c:x val="-5.4219490113717621E-2"/>
                  <c:y val="-5.31404284238618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3FE-444A-BE04-382AFC06F930}"/>
                </c:ext>
              </c:extLst>
            </c:dLbl>
            <c:dLbl>
              <c:idx val="6"/>
              <c:tx>
                <c:rich>
                  <a:bodyPr/>
                  <a:lstStyle/>
                  <a:p>
                    <a:r>
                      <a:rPr lang="en-US"/>
                      <a:t>2 133 000</a:t>
                    </a:r>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F81-4CC2-9060-730C0F492809}"/>
                </c:ext>
              </c:extLst>
            </c:dLbl>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'AF(2)'!$B$37:$H$37</c:f>
              <c:strCache>
                <c:ptCount val="7"/>
                <c:pt idx="0">
                  <c:v>BP 2017</c:v>
                </c:pt>
                <c:pt idx="1">
                  <c:v>BP 2018</c:v>
                </c:pt>
                <c:pt idx="2">
                  <c:v>BP 2019</c:v>
                </c:pt>
                <c:pt idx="3">
                  <c:v>BP 2020</c:v>
                </c:pt>
                <c:pt idx="4">
                  <c:v>BP 2021</c:v>
                </c:pt>
                <c:pt idx="5">
                  <c:v>BP 2022</c:v>
                </c:pt>
                <c:pt idx="6">
                  <c:v>BP 2023</c:v>
                </c:pt>
              </c:strCache>
            </c:strRef>
          </c:cat>
          <c:val>
            <c:numRef>
              <c:f>'AF(2)'!$B$38:$H$38</c:f>
              <c:numCache>
                <c:formatCode>#,##0</c:formatCode>
                <c:ptCount val="7"/>
                <c:pt idx="0">
                  <c:v>1000088</c:v>
                </c:pt>
                <c:pt idx="1">
                  <c:v>776958</c:v>
                </c:pt>
                <c:pt idx="2">
                  <c:v>2224000</c:v>
                </c:pt>
                <c:pt idx="3">
                  <c:v>1738661</c:v>
                </c:pt>
                <c:pt idx="4">
                  <c:v>2300000</c:v>
                </c:pt>
                <c:pt idx="5">
                  <c:v>2020000</c:v>
                </c:pt>
                <c:pt idx="6" formatCode="_-* #\ ##0\ _€_-;\-* #\ ##0\ _€_-;_-* &quot;-&quot;??\ _€_-;_-@_-">
                  <c:v>2133000</c:v>
                </c:pt>
              </c:numCache>
            </c:numRef>
          </c:val>
          <c:smooth val="0"/>
          <c:extLst>
            <c:ext xmlns:c16="http://schemas.microsoft.com/office/drawing/2014/chart" uri="{C3380CC4-5D6E-409C-BE32-E72D297353CC}">
              <c16:uniqueId val="{00000001-33FE-444A-BE04-382AFC06F930}"/>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988303872"/>
        <c:axId val="1"/>
      </c:lineChart>
      <c:catAx>
        <c:axId val="988303872"/>
        <c:scaling>
          <c:orientation val="minMax"/>
        </c:scaling>
        <c:delete val="0"/>
        <c:axPos val="b"/>
        <c:numFmt formatCode="General" sourceLinked="1"/>
        <c:majorTickMark val="none"/>
        <c:minorTickMark val="none"/>
        <c:tickLblPos val="nextTo"/>
        <c:spPr>
          <a:noFill/>
          <a:ln w="12700" cap="flat" cmpd="sng" algn="ctr">
            <a:solidFill>
              <a:schemeClr val="lt1"/>
            </a:solidFill>
            <a:round/>
          </a:ln>
          <a:effectLst/>
        </c:spPr>
        <c:txPr>
          <a:bodyPr rot="-60000000" spcFirstLastPara="1" vertOverflow="ellipsis" vert="horz" wrap="square" anchor="ctr" anchorCtr="1"/>
          <a:lstStyle/>
          <a:p>
            <a:pPr>
              <a:defRPr sz="2000" b="1" i="0" u="none" strike="noStrike" kern="1200" spc="100" baseline="0">
                <a:solidFill>
                  <a:schemeClr val="tx1"/>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lt1"/>
                </a:solidFill>
                <a:latin typeface="+mn-lt"/>
                <a:ea typeface="+mn-ea"/>
                <a:cs typeface="+mn-cs"/>
              </a:defRPr>
            </a:pPr>
            <a:endParaRPr lang="en-US"/>
          </a:p>
        </c:txPr>
        <c:crossAx val="988303872"/>
        <c:crosses val="autoZero"/>
        <c:crossBetween val="between"/>
      </c:valAx>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c:spPr>
    </c:plotArea>
    <c:plotVisOnly val="1"/>
    <c:dispBlanksAs val="gap"/>
    <c:showDLblsOverMax val="0"/>
  </c:chart>
  <c:spPr>
    <a:solidFill>
      <a:schemeClr val="bg1"/>
    </a:solidFill>
    <a:ln w="9525" cap="flat" cmpd="sng" algn="ctr">
      <a:noFill/>
      <a:round/>
    </a:ln>
    <a:effectLst/>
  </c:spPr>
  <c:txPr>
    <a:bodyPr/>
    <a:lstStyle/>
    <a:p>
      <a:pPr>
        <a:defRPr sz="12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fr-FR"/>
              <a:t>Nature</a:t>
            </a:r>
            <a:r>
              <a:rPr lang="fr-FR" baseline="0"/>
              <a:t> des Recettes d'Investissement 2023</a:t>
            </a:r>
            <a:endParaRPr lang="fr-F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5C8E-4421-9ACC-BD536B5B86D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5C8E-4421-9ACC-BD536B5B86D4}"/>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5C8E-4421-9ACC-BD536B5B86D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5C8E-4421-9ACC-BD536B5B86D4}"/>
              </c:ext>
            </c:extLst>
          </c:dPt>
          <c:dLbls>
            <c:dLbl>
              <c:idx val="0"/>
              <c:layout>
                <c:manualLayout>
                  <c:x val="7.9853666923960911E-2"/>
                  <c:y val="-0.1097387007232401"/>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fld id="{2362213D-BDBC-4F8E-8704-E86B10A5043C}" type="CATEGORYNAME">
                      <a:rPr lang="en-US" sz="1600" baseline="0">
                        <a:latin typeface="Calibri" panose="020F0502020204030204" pitchFamily="34" charset="0"/>
                      </a:rPr>
                      <a:pPr>
                        <a:defRPr>
                          <a:solidFill>
                            <a:schemeClr val="tx1"/>
                          </a:solidFill>
                        </a:defRPr>
                      </a:pPr>
                      <a:t>[CATEGORY NAME]</a:t>
                    </a:fld>
                    <a:r>
                      <a:rPr lang="en-US" sz="1600" baseline="0" dirty="0">
                        <a:latin typeface="Calibri" panose="020F0502020204030204" pitchFamily="34" charset="0"/>
                      </a:rPr>
                      <a:t>
</a:t>
                    </a:r>
                    <a:fld id="{00A3A0D7-7ECD-470B-9E7A-210F9179A279}" type="VALUE">
                      <a:rPr lang="en-US" sz="1600" baseline="0">
                        <a:latin typeface="Calibri" panose="020F0502020204030204" pitchFamily="34" charset="0"/>
                      </a:rPr>
                      <a:pPr>
                        <a:defRPr>
                          <a:solidFill>
                            <a:schemeClr val="tx1"/>
                          </a:solidFill>
                        </a:defRPr>
                      </a:pPr>
                      <a:t>[VALUE]</a:t>
                    </a:fld>
                    <a:r>
                      <a:rPr lang="en-US" sz="1600" baseline="0" dirty="0">
                        <a:latin typeface="Calibri" panose="020F0502020204030204" pitchFamily="34" charset="0"/>
                      </a:rPr>
                      <a:t>
</a:t>
                    </a:r>
                    <a:fld id="{E672C577-40FD-4301-8178-198F43657ABC}" type="PERCENTAGE">
                      <a:rPr lang="en-US" sz="1600" baseline="0">
                        <a:latin typeface="Calibri" panose="020F0502020204030204" pitchFamily="34" charset="0"/>
                      </a:rPr>
                      <a:pPr>
                        <a:defRPr>
                          <a:solidFill>
                            <a:schemeClr val="tx1"/>
                          </a:solidFill>
                        </a:defRPr>
                      </a:pPr>
                      <a:t>[PERCENTAGE]</a:t>
                    </a:fld>
                    <a:endParaRPr lang="en-US" sz="1600" baseline="0" dirty="0">
                      <a:latin typeface="Calibri" panose="020F0502020204030204" pitchFamily="34" charset="0"/>
                    </a:endParaRPr>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8038888888888891"/>
                      <c:h val="0.20192147856517936"/>
                    </c:manualLayout>
                  </c15:layout>
                  <c15:dlblFieldTable/>
                  <c15:showDataLabelsRange val="0"/>
                </c:ext>
                <c:ext xmlns:c16="http://schemas.microsoft.com/office/drawing/2014/chart" uri="{C3380CC4-5D6E-409C-BE32-E72D297353CC}">
                  <c16:uniqueId val="{00000001-5C8E-4421-9ACC-BD536B5B86D4}"/>
                </c:ext>
              </c:extLst>
            </c:dLbl>
            <c:dLbl>
              <c:idx val="1"/>
              <c:layout>
                <c:manualLayout>
                  <c:x val="2.0934732701568228E-2"/>
                  <c:y val="3.4564780339141156E-2"/>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fld id="{9E0B3208-7ABC-45FB-80C1-2D1D89817CA9}" type="CATEGORYNAME">
                      <a:rPr lang="en-US" sz="1600" baseline="0"/>
                      <a:pPr>
                        <a:defRPr>
                          <a:solidFill>
                            <a:schemeClr val="tx1"/>
                          </a:solidFill>
                        </a:defRPr>
                      </a:pPr>
                      <a:t>[CATEGORY NAME]</a:t>
                    </a:fld>
                    <a:r>
                      <a:rPr lang="en-US" sz="1600" baseline="0" dirty="0"/>
                      <a:t>
</a:t>
                    </a:r>
                    <a:fld id="{4EED6FE1-BBE4-416C-9F7A-A2C94622545E}" type="VALUE">
                      <a:rPr lang="en-US" sz="1600" baseline="0"/>
                      <a:pPr>
                        <a:defRPr>
                          <a:solidFill>
                            <a:schemeClr val="tx1"/>
                          </a:solidFill>
                        </a:defRPr>
                      </a:pPr>
                      <a:t>[VALUE]</a:t>
                    </a:fld>
                    <a:r>
                      <a:rPr lang="en-US" sz="1600" baseline="0" dirty="0"/>
                      <a:t>
</a:t>
                    </a:r>
                    <a:fld id="{83453727-4DBF-4C17-B229-AF5DF22AA17A}" type="PERCENTAGE">
                      <a:rPr lang="en-US" sz="1600" baseline="0"/>
                      <a:pPr>
                        <a:defRPr>
                          <a:solidFill>
                            <a:schemeClr val="tx1"/>
                          </a:solidFill>
                        </a:defRPr>
                      </a:pPr>
                      <a:t>[PERCENTAGE]</a:t>
                    </a:fld>
                    <a:endParaRPr lang="en-US" sz="1600" baseline="0" dirty="0"/>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9643447558369568"/>
                      <c:h val="0.14876752762786644"/>
                    </c:manualLayout>
                  </c15:layout>
                  <c15:dlblFieldTable/>
                  <c15:showDataLabelsRange val="0"/>
                </c:ext>
                <c:ext xmlns:c16="http://schemas.microsoft.com/office/drawing/2014/chart" uri="{C3380CC4-5D6E-409C-BE32-E72D297353CC}">
                  <c16:uniqueId val="{00000003-5C8E-4421-9ACC-BD536B5B86D4}"/>
                </c:ext>
              </c:extLst>
            </c:dLbl>
            <c:dLbl>
              <c:idx val="2"/>
              <c:layout>
                <c:manualLayout>
                  <c:x val="4.4870497112738952E-2"/>
                  <c:y val="9.8901772640882707E-2"/>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fld id="{D17C2FFD-B0EC-4277-BCF4-33DD0C774C4E}" type="CATEGORYNAME">
                      <a:rPr lang="en-US" sz="1600" smtClean="0"/>
                      <a:pPr>
                        <a:defRPr>
                          <a:solidFill>
                            <a:schemeClr val="tx1"/>
                          </a:solidFill>
                        </a:defRPr>
                      </a:pPr>
                      <a:t>[CATEGORY NAME]</a:t>
                    </a:fld>
                    <a:r>
                      <a:rPr lang="en-US" sz="1600" dirty="0"/>
                      <a:t> d’équilibre </a:t>
                    </a:r>
                    <a:r>
                      <a:rPr lang="en-US" sz="1600" baseline="0" dirty="0"/>
                      <a:t>
</a:t>
                    </a:r>
                    <a:fld id="{C1BBA1D6-EE26-48A2-9AA4-67553FD4CF89}" type="VALUE">
                      <a:rPr lang="en-US" sz="1600" baseline="0"/>
                      <a:pPr>
                        <a:defRPr>
                          <a:solidFill>
                            <a:schemeClr val="tx1"/>
                          </a:solidFill>
                        </a:defRPr>
                      </a:pPr>
                      <a:t>[VALUE]</a:t>
                    </a:fld>
                    <a:r>
                      <a:rPr lang="en-US" sz="1600" baseline="0" dirty="0"/>
                      <a:t>
</a:t>
                    </a:r>
                    <a:fld id="{BC94358E-F35A-4E09-A9C3-D3F1A8D37086}" type="PERCENTAGE">
                      <a:rPr lang="en-US" sz="1600" baseline="0"/>
                      <a:pPr>
                        <a:defRPr>
                          <a:solidFill>
                            <a:schemeClr val="tx1"/>
                          </a:solidFill>
                        </a:defRPr>
                      </a:pPr>
                      <a:t>[PERCENTAGE]</a:t>
                    </a:fld>
                    <a:endParaRPr lang="en-US" sz="1600" baseline="0" dirty="0"/>
                  </a:p>
                </c:rich>
              </c:tx>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0244583634248595"/>
                      <c:h val="0.19001325064387398"/>
                    </c:manualLayout>
                  </c15:layout>
                  <c15:dlblFieldTable/>
                  <c15:showDataLabelsRange val="0"/>
                </c:ext>
                <c:ext xmlns:c16="http://schemas.microsoft.com/office/drawing/2014/chart" uri="{C3380CC4-5D6E-409C-BE32-E72D297353CC}">
                  <c16:uniqueId val="{00000005-5C8E-4421-9ACC-BD536B5B86D4}"/>
                </c:ext>
              </c:extLst>
            </c:dLbl>
            <c:dLbl>
              <c:idx val="3"/>
              <c:layout>
                <c:manualLayout>
                  <c:x val="9.5087733597049043E-2"/>
                  <c:y val="8.2510907265709865E-2"/>
                </c:manualLayout>
              </c:layout>
              <c:tx>
                <c:rich>
                  <a:bodyPr/>
                  <a:lstStyle/>
                  <a:p>
                    <a:fld id="{D3F3DEA7-04B6-4BEE-95A2-8EE7969E66E3}" type="CATEGORYNAME">
                      <a:rPr lang="en-US" sz="1600">
                        <a:latin typeface="+mn-lt"/>
                      </a:rPr>
                      <a:pPr/>
                      <a:t>[CATEGORY NAME]</a:t>
                    </a:fld>
                    <a:r>
                      <a:rPr lang="en-US" sz="1600" baseline="0" dirty="0">
                        <a:latin typeface="+mn-lt"/>
                      </a:rPr>
                      <a:t>
</a:t>
                    </a:r>
                    <a:fld id="{39C8A835-85F0-491A-897C-AB94DE6E4E69}" type="VALUE">
                      <a:rPr lang="en-US" sz="1600" baseline="0">
                        <a:latin typeface="+mn-lt"/>
                      </a:rPr>
                      <a:pPr/>
                      <a:t>[VALUE]</a:t>
                    </a:fld>
                    <a:r>
                      <a:rPr lang="en-US" sz="1600" baseline="0" dirty="0"/>
                      <a:t>
</a:t>
                    </a:r>
                    <a:fld id="{4A7C03B1-11CD-4EDB-8A4F-6B10EE0040CD}" type="PERCENTAGE">
                      <a:rPr lang="en-US" sz="1600" baseline="0"/>
                      <a:pPr/>
                      <a:t>[PERCENTAGE]</a:t>
                    </a:fld>
                    <a:endParaRPr lang="en-US" sz="1600" baseline="0" dirty="0"/>
                  </a:p>
                </c:rich>
              </c:tx>
              <c:showLegendKey val="0"/>
              <c:showVal val="1"/>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5C8E-4421-9ACC-BD536B5B86D4}"/>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INVESTISSEMENT!$P$31:$P$34</c:f>
              <c:strCache>
                <c:ptCount val="4"/>
                <c:pt idx="0">
                  <c:v>Autofinancement</c:v>
                </c:pt>
                <c:pt idx="1">
                  <c:v>Subvention/Participation</c:v>
                </c:pt>
                <c:pt idx="2">
                  <c:v>Emprunt</c:v>
                </c:pt>
                <c:pt idx="3">
                  <c:v>dotation amortissement</c:v>
                </c:pt>
              </c:strCache>
            </c:strRef>
          </c:cat>
          <c:val>
            <c:numRef>
              <c:f>INVESTISSEMENT!$Q$31:$Q$34</c:f>
              <c:numCache>
                <c:formatCode>#,##0</c:formatCode>
                <c:ptCount val="4"/>
                <c:pt idx="0">
                  <c:v>4591243</c:v>
                </c:pt>
                <c:pt idx="1">
                  <c:v>1047724.55</c:v>
                </c:pt>
                <c:pt idx="2">
                  <c:v>1837778.3</c:v>
                </c:pt>
                <c:pt idx="3">
                  <c:v>682500</c:v>
                </c:pt>
              </c:numCache>
            </c:numRef>
          </c:val>
          <c:extLst>
            <c:ext xmlns:c16="http://schemas.microsoft.com/office/drawing/2014/chart" uri="{C3380CC4-5D6E-409C-BE32-E72D297353CC}">
              <c16:uniqueId val="{00000008-5C8E-4421-9ACC-BD536B5B86D4}"/>
            </c:ext>
          </c:extLst>
        </c:ser>
        <c:dLbls>
          <c:showLegendKey val="0"/>
          <c:showVal val="0"/>
          <c:showCatName val="1"/>
          <c:showSerName val="0"/>
          <c:showPercent val="1"/>
          <c:showBubbleSize val="0"/>
          <c:showLeaderLines val="1"/>
        </c:dLbls>
        <c:firstSliceAng val="64"/>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680" b="1" i="0" u="none" strike="noStrike" kern="1200" baseline="0">
                <a:solidFill>
                  <a:schemeClr val="dk1">
                    <a:lumMod val="75000"/>
                    <a:lumOff val="25000"/>
                  </a:schemeClr>
                </a:solidFill>
                <a:latin typeface="+mn-lt"/>
                <a:ea typeface="+mn-ea"/>
                <a:cs typeface="+mn-cs"/>
              </a:defRPr>
            </a:pPr>
            <a:r>
              <a:rPr lang="fr-FR"/>
              <a:t>Ventilation des dépenses d’équipement</a:t>
            </a:r>
          </a:p>
        </c:rich>
      </c:tx>
      <c:layout>
        <c:manualLayout>
          <c:xMode val="edge"/>
          <c:yMode val="edge"/>
          <c:x val="0.22056935376307721"/>
          <c:y val="6.2097131528482584E-2"/>
        </c:manualLayout>
      </c:layout>
      <c:overlay val="0"/>
      <c:spPr>
        <a:noFill/>
        <a:ln>
          <a:noFill/>
        </a:ln>
        <a:effectLst/>
      </c:spPr>
      <c:txPr>
        <a:bodyPr rot="0" spcFirstLastPara="1" vertOverflow="ellipsis" vert="horz" wrap="square" anchor="ctr" anchorCtr="1"/>
        <a:lstStyle/>
        <a:p>
          <a:pPr algn="l">
            <a:defRPr sz="168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5DF-4BCC-9637-34E7485A184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5DF-4BCC-9637-34E7485A184B}"/>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5DF-4BCC-9637-34E7485A184B}"/>
              </c:ext>
            </c:extLst>
          </c:dPt>
          <c:dLbls>
            <c:dLbl>
              <c:idx val="0"/>
              <c:layout>
                <c:manualLayout>
                  <c:x val="-0.143538139521007"/>
                  <c:y val="-0.13914067668356486"/>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32463987911437686"/>
                      <c:h val="0.2241558842183613"/>
                    </c:manualLayout>
                  </c15:layout>
                </c:ext>
                <c:ext xmlns:c16="http://schemas.microsoft.com/office/drawing/2014/chart" uri="{C3380CC4-5D6E-409C-BE32-E72D297353CC}">
                  <c16:uniqueId val="{00000001-A5DF-4BCC-9637-34E7485A184B}"/>
                </c:ext>
              </c:extLst>
            </c:dLbl>
            <c:dLbl>
              <c:idx val="1"/>
              <c:layout>
                <c:manualLayout>
                  <c:x val="0.22850531832242571"/>
                  <c:y val="4.4668040112819656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5799860964977556"/>
                      <c:h val="0.20759431668920542"/>
                    </c:manualLayout>
                  </c15:layout>
                </c:ext>
                <c:ext xmlns:c16="http://schemas.microsoft.com/office/drawing/2014/chart" uri="{C3380CC4-5D6E-409C-BE32-E72D297353CC}">
                  <c16:uniqueId val="{00000003-A5DF-4BCC-9637-34E7485A184B}"/>
                </c:ext>
              </c:extLst>
            </c:dLbl>
            <c:dLbl>
              <c:idx val="2"/>
              <c:layout>
                <c:manualLayout>
                  <c:x val="-8.1200763739137122E-2"/>
                  <c:y val="0.13336451961917051"/>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27871089596879489"/>
                      <c:h val="0.240614837954474"/>
                    </c:manualLayout>
                  </c15:layout>
                </c:ext>
                <c:ext xmlns:c16="http://schemas.microsoft.com/office/drawing/2014/chart" uri="{C3380CC4-5D6E-409C-BE32-E72D297353CC}">
                  <c16:uniqueId val="{00000005-A5DF-4BCC-9637-34E7485A184B}"/>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INVESTISSEMENT!$S$10:$S$12</c:f>
              <c:strCache>
                <c:ptCount val="3"/>
                <c:pt idx="0">
                  <c:v>Enveloppe structurelle</c:v>
                </c:pt>
                <c:pt idx="1">
                  <c:v>Enveloppe PPI </c:v>
                </c:pt>
                <c:pt idx="2">
                  <c:v>Restes à réaliser 2022</c:v>
                </c:pt>
              </c:strCache>
            </c:strRef>
          </c:cat>
          <c:val>
            <c:numRef>
              <c:f>INVESTISSEMENT!$T$10:$T$12</c:f>
              <c:numCache>
                <c:formatCode>_-* #\ ##0_-;\-* #\ ##0_-;_-* "-"??_-;_-@_-</c:formatCode>
                <c:ptCount val="3"/>
                <c:pt idx="0">
                  <c:v>1768448</c:v>
                </c:pt>
                <c:pt idx="1">
                  <c:v>3088160</c:v>
                </c:pt>
                <c:pt idx="2">
                  <c:v>1298637.8500000001</c:v>
                </c:pt>
              </c:numCache>
            </c:numRef>
          </c:val>
          <c:extLst>
            <c:ext xmlns:c16="http://schemas.microsoft.com/office/drawing/2014/chart" uri="{C3380CC4-5D6E-409C-BE32-E72D297353CC}">
              <c16:uniqueId val="{00000006-A5DF-4BCC-9637-34E7485A184B}"/>
            </c:ext>
          </c:extLst>
        </c:ser>
        <c:dLbls>
          <c:showLegendKey val="0"/>
          <c:showVal val="0"/>
          <c:showCatName val="1"/>
          <c:showSerName val="0"/>
          <c:showPercent val="1"/>
          <c:showBubbleSize val="0"/>
          <c:showLeaderLines val="1"/>
        </c:dLbls>
        <c:firstSliceAng val="9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DDF-4B52-AA43-5C3AE7D599B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DDF-4B52-AA43-5C3AE7D599B1}"/>
              </c:ext>
            </c:extLst>
          </c:dPt>
          <c:dLbls>
            <c:dLbl>
              <c:idx val="0"/>
              <c:layout>
                <c:manualLayout>
                  <c:x val="0.12894963540854881"/>
                  <c:y val="-0.11992895978399411"/>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36447413317382016"/>
                      <c:h val="0.23119790007672733"/>
                    </c:manualLayout>
                  </c15:layout>
                </c:ext>
                <c:ext xmlns:c16="http://schemas.microsoft.com/office/drawing/2014/chart" uri="{C3380CC4-5D6E-409C-BE32-E72D297353CC}">
                  <c16:uniqueId val="{00000001-CDDF-4B52-AA43-5C3AE7D599B1}"/>
                </c:ext>
              </c:extLst>
            </c:dLbl>
            <c:dLbl>
              <c:idx val="1"/>
              <c:layout>
                <c:manualLayout>
                  <c:x val="-4.3643344889611566E-2"/>
                  <c:y val="2.5495719249916726E-2"/>
                </c:manualLayout>
              </c:layout>
              <c:showLegendKey val="0"/>
              <c:showVal val="1"/>
              <c:showCatName val="1"/>
              <c:showSerName val="0"/>
              <c:showPercent val="1"/>
              <c:showBubbleSize val="0"/>
              <c:separator>
</c:separator>
              <c:extLst>
                <c:ext xmlns:c15="http://schemas.microsoft.com/office/drawing/2012/chart" uri="{CE6537A1-D6FC-4f65-9D91-7224C49458BB}">
                  <c15:layout>
                    <c:manualLayout>
                      <c:w val="0.3169624540311472"/>
                      <c:h val="0.23784178517775806"/>
                    </c:manualLayout>
                  </c15:layout>
                </c:ext>
                <c:ext xmlns:c16="http://schemas.microsoft.com/office/drawing/2014/chart" uri="{C3380CC4-5D6E-409C-BE32-E72D297353CC}">
                  <c16:uniqueId val="{00000003-CDDF-4B52-AA43-5C3AE7D599B1}"/>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INVESTISSEMENT!$S$16:$S$17</c:f>
              <c:strCache>
                <c:ptCount val="2"/>
                <c:pt idx="0">
                  <c:v>Dépenses équipement</c:v>
                </c:pt>
                <c:pt idx="1">
                  <c:v>Remboursement capital dette</c:v>
                </c:pt>
              </c:strCache>
            </c:strRef>
          </c:cat>
          <c:val>
            <c:numRef>
              <c:f>INVESTISSEMENT!$T$16:$T$17</c:f>
              <c:numCache>
                <c:formatCode>_-* #\ ##0_-;\-* #\ ##0_-;_-* "-"??_-;_-@_-</c:formatCode>
                <c:ptCount val="2"/>
                <c:pt idx="0">
                  <c:v>6155245.8499999996</c:v>
                </c:pt>
                <c:pt idx="1">
                  <c:v>2004000</c:v>
                </c:pt>
              </c:numCache>
            </c:numRef>
          </c:val>
          <c:extLst>
            <c:ext xmlns:c16="http://schemas.microsoft.com/office/drawing/2014/chart" uri="{C3380CC4-5D6E-409C-BE32-E72D297353CC}">
              <c16:uniqueId val="{00000004-CDDF-4B52-AA43-5C3AE7D599B1}"/>
            </c:ext>
          </c:extLst>
        </c:ser>
        <c:dLbls>
          <c:showLegendKey val="0"/>
          <c:showVal val="0"/>
          <c:showCatName val="1"/>
          <c:showSerName val="0"/>
          <c:showPercent val="1"/>
          <c:showBubbleSize val="0"/>
          <c:showLeaderLines val="1"/>
        </c:dLbls>
        <c:firstSliceAng val="115"/>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815583158000719"/>
          <c:y val="6.4901624997880103E-2"/>
          <c:w val="0.46007889844231603"/>
          <c:h val="0.84995352642100941"/>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8136-4EBE-A274-3F38941FE602}"/>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8136-4EBE-A274-3F38941FE602}"/>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8136-4EBE-A274-3F38941FE602}"/>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8136-4EBE-A274-3F38941FE602}"/>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8136-4EBE-A274-3F38941FE602}"/>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8136-4EBE-A274-3F38941FE602}"/>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8136-4EBE-A274-3F38941FE602}"/>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8136-4EBE-A274-3F38941FE602}"/>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8136-4EBE-A274-3F38941FE602}"/>
              </c:ext>
            </c:extLst>
          </c:dPt>
          <c:dLbls>
            <c:dLbl>
              <c:idx val="0"/>
              <c:delete val="1"/>
              <c:extLst>
                <c:ext xmlns:c15="http://schemas.microsoft.com/office/drawing/2012/chart" uri="{CE6537A1-D6FC-4f65-9D91-7224C49458BB}"/>
                <c:ext xmlns:c16="http://schemas.microsoft.com/office/drawing/2014/chart" uri="{C3380CC4-5D6E-409C-BE32-E72D297353CC}">
                  <c16:uniqueId val="{00000001-8136-4EBE-A274-3F38941FE602}"/>
                </c:ext>
              </c:extLst>
            </c:dLbl>
            <c:dLbl>
              <c:idx val="1"/>
              <c:delete val="1"/>
              <c:extLst>
                <c:ext xmlns:c15="http://schemas.microsoft.com/office/drawing/2012/chart" uri="{CE6537A1-D6FC-4f65-9D91-7224C49458BB}"/>
                <c:ext xmlns:c16="http://schemas.microsoft.com/office/drawing/2014/chart" uri="{C3380CC4-5D6E-409C-BE32-E72D297353CC}">
                  <c16:uniqueId val="{00000003-8136-4EBE-A274-3F38941FE602}"/>
                </c:ext>
              </c:extLst>
            </c:dLbl>
            <c:dLbl>
              <c:idx val="2"/>
              <c:layout>
                <c:manualLayout>
                  <c:x val="-8.7414893968804863E-2"/>
                  <c:y val="-1.8161987730683376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8136-4EBE-A274-3F38941FE602}"/>
                </c:ext>
              </c:extLst>
            </c:dLbl>
            <c:dLbl>
              <c:idx val="3"/>
              <c:layout>
                <c:manualLayout>
                  <c:x val="-3.5451193372254469E-2"/>
                  <c:y val="4.909914928823484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8136-4EBE-A274-3F38941FE602}"/>
                </c:ext>
              </c:extLst>
            </c:dLbl>
            <c:dLbl>
              <c:idx val="4"/>
              <c:layout>
                <c:manualLayout>
                  <c:x val="-2.1873021184522955E-2"/>
                  <c:y val="-5.2493170289514808E-3"/>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8136-4EBE-A274-3F38941FE602}"/>
                </c:ext>
              </c:extLst>
            </c:dLbl>
            <c:dLbl>
              <c:idx val="5"/>
              <c:layout>
                <c:manualLayout>
                  <c:x val="9.0873178626053569E-2"/>
                  <c:y val="8.0206449551685377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8136-4EBE-A274-3F38941FE602}"/>
                </c:ext>
              </c:extLst>
            </c:dLbl>
            <c:dLbl>
              <c:idx val="6"/>
              <c:layout>
                <c:manualLayout>
                  <c:x val="6.3319627529860839E-2"/>
                  <c:y val="0.14776902202703573"/>
                </c:manualLayout>
              </c:layout>
              <c:tx>
                <c:rich>
                  <a:bodyPr/>
                  <a:lstStyle/>
                  <a:p>
                    <a:fld id="{91953684-24BA-43B6-9CDA-C92B342DDA0A}" type="CATEGORYNAME">
                      <a:rPr lang="en-US" smtClean="0"/>
                      <a:pPr/>
                      <a:t>[CATEGORY NAME]</a:t>
                    </a:fld>
                    <a:r>
                      <a:rPr lang="en-US"/>
                      <a:t>c</a:t>
                    </a:r>
                    <a:r>
                      <a:rPr lang="en-US" baseline="0"/>
                      <a:t>
</a:t>
                    </a:r>
                    <a:fld id="{939FC48B-59B9-41EE-A827-A21B24613771}" type="VALUE">
                      <a:rPr lang="en-US" baseline="0" dirty="0"/>
                      <a:pPr/>
                      <a:t>[VALUE]</a:t>
                    </a:fld>
                    <a:r>
                      <a:rPr lang="en-US" baseline="0"/>
                      <a:t>
</a:t>
                    </a:r>
                    <a:fld id="{260DD400-13E1-4AE4-B81D-17572B4AA0A4}" type="PERCENTAGE">
                      <a:rPr lang="en-US" baseline="0" dirty="0"/>
                      <a:pPr/>
                      <a:t>[PERCENTAGE]</a:t>
                    </a:fld>
                    <a:endParaRPr lang="en-US" baseline="0"/>
                  </a:p>
                </c:rich>
              </c:tx>
              <c:showLegendKey val="0"/>
              <c:showVal val="1"/>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8136-4EBE-A274-3F38941FE602}"/>
                </c:ext>
              </c:extLst>
            </c:dLbl>
            <c:dLbl>
              <c:idx val="7"/>
              <c:layout>
                <c:manualLayout>
                  <c:x val="8.0673533881269341E-2"/>
                  <c:y val="0.10444145906431727"/>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8136-4EBE-A274-3F38941FE602}"/>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'LE PPI'!$AQ$5:$AQ$13</c:f>
              <c:strCache>
                <c:ptCount val="9"/>
                <c:pt idx="0">
                  <c:v>Reconstruction de l'école élémentaire du Val</c:v>
                </c:pt>
                <c:pt idx="1">
                  <c:v>Rénovation du terrain d'honneur au stade Roger Journet</c:v>
                </c:pt>
                <c:pt idx="2">
                  <c:v>Rénovation des équipements du secteur "Bourg"</c:v>
                </c:pt>
                <c:pt idx="3">
                  <c:v>Construction d'un nouveau local municipal + parc matériaux</c:v>
                </c:pt>
                <c:pt idx="4">
                  <c:v>Rénovation de la salle polyvalente DOJO</c:v>
                </c:pt>
                <c:pt idx="5">
                  <c:v>Maintenance lourde et remise aux normes de la piscine</c:v>
                </c:pt>
                <c:pt idx="6">
                  <c:v>Modernisation de l'éclairage publi</c:v>
                </c:pt>
                <c:pt idx="7">
                  <c:v>Aménagement des espaces publics du quartier Bel Air</c:v>
                </c:pt>
                <c:pt idx="8">
                  <c:v>Accompagnement chrono- vélo </c:v>
                </c:pt>
              </c:strCache>
            </c:strRef>
          </c:cat>
          <c:val>
            <c:numRef>
              <c:f>'LE PPI'!$AR$5:$AR$13</c:f>
              <c:numCache>
                <c:formatCode>_-* #\ ##0\ _€_-;\-* #\ ##0\ _€_-;_-* "-"??\ _€_-;_-@_-</c:formatCode>
                <c:ptCount val="9"/>
                <c:pt idx="0">
                  <c:v>0</c:v>
                </c:pt>
                <c:pt idx="1">
                  <c:v>0</c:v>
                </c:pt>
                <c:pt idx="2">
                  <c:v>756240</c:v>
                </c:pt>
                <c:pt idx="3">
                  <c:v>1550000</c:v>
                </c:pt>
                <c:pt idx="4">
                  <c:v>183920.24000000002</c:v>
                </c:pt>
                <c:pt idx="5">
                  <c:v>100000</c:v>
                </c:pt>
                <c:pt idx="6">
                  <c:v>298000</c:v>
                </c:pt>
                <c:pt idx="7">
                  <c:v>200000</c:v>
                </c:pt>
              </c:numCache>
            </c:numRef>
          </c:val>
          <c:extLst>
            <c:ext xmlns:c16="http://schemas.microsoft.com/office/drawing/2014/chart" uri="{C3380CC4-5D6E-409C-BE32-E72D297353CC}">
              <c16:uniqueId val="{00000012-8136-4EBE-A274-3F38941FE602}"/>
            </c:ext>
          </c:extLst>
        </c:ser>
        <c:dLbls>
          <c:showLegendKey val="0"/>
          <c:showVal val="0"/>
          <c:showCatName val="1"/>
          <c:showSerName val="0"/>
          <c:showPercent val="1"/>
          <c:showBubbleSize val="0"/>
          <c:showLeaderLines val="1"/>
        </c:dLbls>
        <c:firstSliceAng val="12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Feuil1!$B$8:$B$16</cx:f>
        <cx:lvl ptCount="9">
          <cx:pt idx="0">Spotifs</cx:pt>
          <cx:pt idx="1">Culturels</cx:pt>
          <cx:pt idx="2">Associatifs</cx:pt>
          <cx:pt idx="3">Sociaux</cx:pt>
          <cx:pt idx="4">Hotel de Ville</cx:pt>
          <cx:pt idx="5">Cultuels</cx:pt>
          <cx:pt idx="6">Scolaires</cx:pt>
          <cx:pt idx="7">Rotonde (démolition)</cx:pt>
          <cx:pt idx="8">Divers</cx:pt>
        </cx:lvl>
      </cx:strDim>
      <cx:numDim type="val">
        <cx:f>Feuil1!$C$8:$C$16</cx:f>
        <cx:lvl ptCount="9" formatCode="_-* # ##0_-;\-* # ##0_-;_-* &quot;-&quot;??_-;_-@_-">
          <cx:pt idx="0">123000</cx:pt>
          <cx:pt idx="1">72000</cx:pt>
          <cx:pt idx="2">70000</cx:pt>
          <cx:pt idx="3">31000</cx:pt>
          <cx:pt idx="4">33000</cx:pt>
          <cx:pt idx="5">60000</cx:pt>
          <cx:pt idx="6">39000</cx:pt>
          <cx:pt idx="7">126000</cx:pt>
          <cx:pt idx="8">84500</cx:pt>
        </cx:lvl>
      </cx:numDim>
    </cx:data>
  </cx:chartData>
  <cx:chart>
    <cx:plotArea>
      <cx:plotAreaRegion>
        <cx:series layoutId="clusteredColumn" uniqueId="{BC688862-B4FA-4B70-82A0-8FC32BF5578B}" formatIdx="0">
          <cx:dataLabels>
            <cx:txPr>
              <a:bodyPr vertOverflow="overflow" horzOverflow="overflow" wrap="square" lIns="0" tIns="0" rIns="0" bIns="0"/>
              <a:lstStyle/>
              <a:p>
                <a:pPr algn="ctr" rtl="0">
                  <a:defRPr sz="14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400"/>
              </a:p>
            </cx:txPr>
            <cx:visibility seriesName="0" categoryName="0" value="1"/>
          </cx:dataLabels>
          <cx:dataId val="0"/>
          <cx:layoutPr>
            <cx:aggregation/>
          </cx:layoutPr>
        </cx:series>
      </cx:plotAreaRegion>
      <cx:axis id="0">
        <cx:catScaling gapWidth="0"/>
        <cx:tickLabels/>
        <cx:txPr>
          <a:bodyPr vertOverflow="overflow" horzOverflow="overflow" wrap="square" lIns="0" tIns="0" rIns="0" bIns="0"/>
          <a:lstStyle/>
          <a:p>
            <a:pPr algn="ctr" rtl="0">
              <a:defRPr sz="14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400"/>
          </a:p>
        </cx:txPr>
      </cx:axis>
      <cx:axis id="1">
        <cx:valScaling/>
        <cx:tickLabels/>
        <cx:txPr>
          <a:bodyPr vertOverflow="overflow" horzOverflow="overflow" wrap="square" lIns="0" tIns="0" rIns="0" bIns="0"/>
          <a:lstStyle/>
          <a:p>
            <a:pPr algn="ctr" rtl="0">
              <a:defRPr sz="14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400"/>
          </a:p>
        </cx:txPr>
      </cx:axis>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Feuil1!$B$38:$B$47</cx:f>
        <cx:lvl ptCount="10">
          <cx:pt idx="0">Assainissement</cx:pt>
          <cx:pt idx="1">Avenue Echirolles</cx:pt>
          <cx:pt idx="2">Cimetière</cx:pt>
          <cx:pt idx="3">Divers</cx:pt>
          <cx:pt idx="4">Espace Nature</cx:pt>
          <cx:pt idx="5">Espaces verts</cx:pt>
          <cx:pt idx="6">Jeux extérieurs</cx:pt>
          <cx:pt idx="7">Parc Maison neuves</cx:pt>
          <cx:pt idx="8">Parking piscine</cx:pt>
          <cx:pt idx="9">Tennis</cx:pt>
        </cx:lvl>
      </cx:strDim>
      <cx:numDim type="val">
        <cx:f>Feuil1!$C$38:$C$47</cx:f>
        <cx:lvl ptCount="10" formatCode="_-* # ##0_-;\-* # ##0_-;_-* &quot;-&quot;??_-;_-@_-">
          <cx:pt idx="0">34000</cx:pt>
          <cx:pt idx="1">75000</cx:pt>
          <cx:pt idx="2">100000</cx:pt>
          <cx:pt idx="3">109000</cx:pt>
          <cx:pt idx="4">20000</cx:pt>
          <cx:pt idx="5">55000</cx:pt>
          <cx:pt idx="6">70000</cx:pt>
          <cx:pt idx="7">65000</cx:pt>
          <cx:pt idx="8">20000</cx:pt>
          <cx:pt idx="9">15000</cx:pt>
        </cx:lvl>
      </cx:numDim>
    </cx:data>
  </cx:chartData>
  <cx:chart>
    <cx:plotArea>
      <cx:plotAreaRegion>
        <cx:series layoutId="clusteredColumn" uniqueId="{7CD16151-7A60-46B2-8910-D35AEDDF341C}" formatIdx="0">
          <cx:dataLabels>
            <cx:txPr>
              <a:bodyPr vertOverflow="overflow" horzOverflow="overflow" wrap="square" lIns="0" tIns="0" rIns="0" bIns="0"/>
              <a:lstStyle/>
              <a:p>
                <a:pPr algn="ctr" rtl="0">
                  <a:defRPr sz="16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600"/>
              </a:p>
            </cx:txPr>
            <cx:visibility seriesName="0" categoryName="0" value="1"/>
          </cx:dataLabels>
          <cx:dataId val="0"/>
          <cx:layoutPr>
            <cx:aggregation/>
          </cx:layoutPr>
        </cx:series>
      </cx:plotAreaRegion>
      <cx:axis id="0">
        <cx:catScaling gapWidth="0"/>
        <cx:tickLabels/>
        <cx:txPr>
          <a:bodyPr vertOverflow="overflow" horzOverflow="overflow" wrap="square" lIns="0" tIns="0" rIns="0" bIns="0"/>
          <a:lstStyle/>
          <a:p>
            <a:pPr algn="ctr" rtl="0">
              <a:defRPr sz="16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600"/>
          </a:p>
        </cx:txPr>
      </cx:axis>
      <cx:axis id="1" hidden="1">
        <cx:valScaling/>
        <cx:tickLabels/>
        <cx:txPr>
          <a:bodyPr vertOverflow="overflow" horzOverflow="overflow" wrap="square" lIns="0" tIns="0" rIns="0" bIns="0"/>
          <a:lstStyle/>
          <a:p>
            <a:pPr algn="ctr" rtl="0">
              <a:defRPr sz="1600" b="0" i="0">
                <a:solidFill>
                  <a:srgbClr val="595959"/>
                </a:solidFill>
                <a:latin typeface="Calibri" panose="020F0502020204030204" pitchFamily="34" charset="0"/>
                <a:ea typeface="Calibri" panose="020F0502020204030204" pitchFamily="34" charset="0"/>
                <a:cs typeface="Calibri" panose="020F0502020204030204" pitchFamily="34" charset="0"/>
              </a:defRPr>
            </a:pPr>
            <a:endParaRPr lang="fr-FR" sz="1600"/>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3.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29">
  <cs:axisTitle>
    <cs:lnRef idx="0"/>
    <cs:fillRef idx="0"/>
    <cs:effectRef idx="0"/>
    <cs:fontRef idx="minor">
      <a:schemeClr val="lt1"/>
    </cs:fontRef>
    <cs:defRPr sz="1197" b="1" kern="1200"/>
  </cs:axisTitle>
  <cs:categoryAxis>
    <cs:lnRef idx="0">
      <cs:styleClr val="0"/>
    </cs:lnRef>
    <cs:fillRef idx="0"/>
    <cs:effectRef idx="0"/>
    <cs:fontRef idx="minor">
      <a:schemeClr val="lt1"/>
    </cs:fontRef>
    <cs:spPr>
      <a:ln w="12700" cap="flat" cmpd="sng" algn="ctr">
        <a:solidFill>
          <a:schemeClr val="lt1"/>
        </a:solidFill>
        <a:round/>
      </a:ln>
    </cs:spPr>
    <cs:defRPr sz="1197"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330" kern="1200"/>
  </cs:chartArea>
  <cs:dataLabel>
    <cs:lnRef idx="0"/>
    <cs:fillRef idx="0"/>
    <cs:effectRef idx="0"/>
    <cs:fontRef idx="minor">
      <a:schemeClr val="lt1"/>
    </cs:fontRef>
    <cs:defRPr sz="1197" b="1" kern="1200"/>
  </cs:dataLabel>
  <cs:dataLabelCallout>
    <cs:lnRef idx="0">
      <cs:styleClr val="auto"/>
    </cs:lnRef>
    <cs:fillRef idx="0"/>
    <cs:effectRef idx="0"/>
    <cs:fontRef idx="minor">
      <cs:styleClr val="auto"/>
    </cs:fontRef>
    <cs:spPr>
      <a:solidFill>
        <a:schemeClr val="lt1"/>
      </a:solidFill>
      <a:ln>
        <a:solidFill>
          <a:schemeClr val="ph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omments/modernComment_109_6DE0823D.xml><?xml version="1.0" encoding="utf-8"?>
<p188:cmLst xmlns:a="http://schemas.openxmlformats.org/drawingml/2006/main" xmlns:r="http://schemas.openxmlformats.org/officeDocument/2006/relationships" xmlns:p188="http://schemas.microsoft.com/office/powerpoint/2018/8/main">
  <p188:cm id="{67E53623-E68A-400D-8B9F-5E32D89603B1}" authorId="{959C3B7F-E41A-62D6-F070-E8815E3FE9C8}" created="2023-03-07T18:11:16.967">
    <pc:sldMkLst xmlns:pc="http://schemas.microsoft.com/office/powerpoint/2013/main/command">
      <pc:docMk/>
      <pc:sldMk cId="1843429949" sldId="265"/>
    </pc:sldMkLst>
    <p188:replyLst>
      <p188:reply id="{D5EBF6B5-F50C-4400-9DD6-0434041E96D6}" authorId="{22531390-8255-90D2-7739-4D70DF13CA12}" created="2023-03-07T21:32:44.611">
        <p188:txBody>
          <a:bodyPr/>
          <a:lstStyle/>
          <a:p>
            <a:r>
              <a:rPr lang="fr-FR"/>
              <a:t>Je ne les ai effectivement pas faites faute de temps. Les slides equilibre par section. La slide sur le besoin de financement  n'est pas faite car le sujet sera evoqué à l'oral. Je vois si j'ai le temps de les faire</a:t>
            </a:r>
          </a:p>
        </p188:txBody>
      </p188:reply>
      <p188:reply id="{06A79EF7-9FF0-4557-9C4A-FE1FF64BC63F}" authorId="{22531390-8255-90D2-7739-4D70DF13CA12}" created="2023-03-07T23:02:21.802">
        <p188:txBody>
          <a:bodyPr/>
          <a:lstStyle/>
          <a:p>
            <a:r>
              <a:rPr lang="fr-FR"/>
              <a:t>Slide équilibre fonctionnement ok slide 11</a:t>
            </a:r>
          </a:p>
        </p188:txBody>
      </p188:reply>
      <p188:reply id="{62E84657-5B7D-41E0-9A96-03F6907F19F8}" authorId="{22531390-8255-90D2-7739-4D70DF13CA12}" created="2023-03-07T23:22:24.935">
        <p188:txBody>
          <a:bodyPr/>
          <a:lstStyle/>
          <a:p>
            <a:r>
              <a:rPr lang="fr-FR"/>
              <a:t>Slide equilibre investissement faite slide 18</a:t>
            </a:r>
          </a:p>
        </p188:txBody>
      </p188:reply>
      <p188:reply id="{38C27139-AFD7-4CCA-B2BA-0C82170DBEAA}" authorId="{09D72DFC-F02C-9674-DCE1-4FD05258C651}" created="2023-03-08T05:53:14.477">
        <p188:txBody>
          <a:bodyPr/>
          <a:lstStyle/>
          <a:p>
            <a:r>
              <a:rPr lang="fr-FR"/>
              <a:t>Il est nécessaire de faire une intro sur le contexte de construction de ce budget à partir des éléments du DOB
Plus une pédagogique sur la logique de financement des investissements</a:t>
            </a:r>
          </a:p>
        </p188:txBody>
      </p188:reply>
      <p188:reply id="{6BA511E1-C3FB-470D-B900-E2D4C13A33CA}" authorId="{09D72DFC-F02C-9674-DCE1-4FD05258C651}" created="2023-03-08T05:56:00.988">
        <p188:txBody>
          <a:bodyPr/>
          <a:lstStyle/>
          <a:p>
            <a:r>
              <a:rPr lang="fr-FR"/>
              <a:t>Rqs générales :
- la taille des chiffres, notamment dans illustrations pose un pb de lisibilité
- les étiquettes sont elles aussi peu lisibles</a:t>
            </a:r>
          </a:p>
        </p188:txBody>
      </p188:reply>
      <p188:reply id="{2BD73B60-639D-4260-8C4B-9EB570E7D5F0}" authorId="{09D72DFC-F02C-9674-DCE1-4FD05258C651}" created="2023-03-08T06:26:43.543">
        <p188:txBody>
          <a:bodyPr/>
          <a:lstStyle/>
          <a:p>
            <a:r>
              <a:rPr lang="fr-FR"/>
              <a:t>Au final cette présentation donne l'impression que ce budget est bâti sans lien avec le ROB ou de l'évolution des CA... </a:t>
            </a:r>
          </a:p>
        </p188:txBody>
      </p188:reply>
    </p188:replyLst>
    <p188:txBody>
      <a:bodyPr/>
      <a:lstStyle/>
      <a:p>
        <a:r>
          <a:rPr lang="en-US"/>
          <a:t>a la lecture présentation claire , certes beaucoup de chiffres mais des détails par slide pertinents  
il me semble manquer un slide sur les équilibres et le besoin de financement soit au début par exemple ou éventuellement à la fin avant les investissements</a:t>
        </a:r>
      </a:p>
    </p188:txBody>
  </p188:cm>
</p188:cmLst>
</file>

<file path=ppt/comments/modernComment_10E_14946FBD.xml><?xml version="1.0" encoding="utf-8"?>
<p188:cmLst xmlns:a="http://schemas.openxmlformats.org/drawingml/2006/main" xmlns:r="http://schemas.openxmlformats.org/officeDocument/2006/relationships" xmlns:p188="http://schemas.microsoft.com/office/powerpoint/2018/8/main">
  <p188:cm id="{623B6343-6538-4510-B080-DB5C4122082C}" authorId="{959C3B7F-E41A-62D6-F070-E8815E3FE9C8}" created="2023-03-07T18:18:05.487">
    <pc:sldMkLst xmlns:pc="http://schemas.microsoft.com/office/powerpoint/2013/main/command">
      <pc:docMk/>
      <pc:sldMk cId="345272253" sldId="270"/>
    </pc:sldMkLst>
    <p188:txBody>
      <a:bodyPr/>
      <a:lstStyle/>
      <a:p>
        <a:r>
          <a:rPr lang="en-US"/>
          <a:t>peut êttre la pour pointer le besoin de financement par exemple
chapitre investissement bien présneté. il manque une petite partie recettes peut être, juste avant la dette </a:t>
        </a:r>
      </a:p>
    </p188:txBody>
  </p188:cm>
</p188:cmLst>
</file>

<file path=ppt/comments/modernComment_125_3B3B5A8D.xml><?xml version="1.0" encoding="utf-8"?>
<p188:cmLst xmlns:a="http://schemas.openxmlformats.org/drawingml/2006/main" xmlns:r="http://schemas.openxmlformats.org/officeDocument/2006/relationships" xmlns:p188="http://schemas.microsoft.com/office/powerpoint/2018/8/main">
  <p188:cm id="{A8EE875C-B483-4156-8292-569CFF603352}" authorId="{09D72DFC-F02C-9674-DCE1-4FD05258C651}" created="2023-03-20T09:45:44.073">
    <pc:sldMkLst xmlns:pc="http://schemas.microsoft.com/office/powerpoint/2013/main/command">
      <pc:docMk/>
      <pc:sldMk cId="993745549" sldId="293"/>
    </pc:sldMkLst>
    <p188:txBody>
      <a:bodyPr/>
      <a:lstStyle/>
      <a:p>
        <a:r>
          <a:rPr lang="fr-FR"/>
          <a:t>Détails bâtiments en K€ : Sportifs 123 / Culturels 72 / Associatifs 70 / Sociaux 31 / HDV 33 / Cultuel 60 / Scolaire 39 / Rotonde 126 / Divers 84
Détails espaces publics :
- Voirie : Ave Echirolles75 / Esp Nature 20 / Parking Piscine 20 /
- Assainissement Frise / CLC 34
- Parc MN : 65 / jeux extérieurs 70 
- Cimetière 100
- espaces verts 55
- Tennis 15
Etudes : Piot 35 / Terray Fontenel 15 / Olympe de Gouges 15 / Maison de santé 15 / Accessibilité bâtiments 15 
</a:t>
        </a:r>
      </a:p>
    </p188:txBody>
  </p188:cm>
</p188:cmLst>
</file>

<file path=ppt/comments/modernComment_128_4CAD740.xml><?xml version="1.0" encoding="utf-8"?>
<p188:cmLst xmlns:a="http://schemas.openxmlformats.org/drawingml/2006/main" xmlns:r="http://schemas.openxmlformats.org/officeDocument/2006/relationships" xmlns:p188="http://schemas.microsoft.com/office/powerpoint/2018/8/main">
  <p188:cm id="{6B6B8088-AA25-4538-A86B-8AA2283541F6}" authorId="{09D72DFC-F02C-9674-DCE1-4FD05258C651}" created="2023-03-20T08:33:42.105">
    <ac:deMkLst xmlns:ac="http://schemas.microsoft.com/office/drawing/2013/main/command">
      <pc:docMk xmlns:pc="http://schemas.microsoft.com/office/powerpoint/2013/main/command"/>
      <pc:sldMk xmlns:pc="http://schemas.microsoft.com/office/powerpoint/2013/main/command" cId="80402240" sldId="296"/>
      <ac:spMk id="5" creationId="{C34C34E9-D978-37BC-F280-52400331DCAD}"/>
    </ac:deMkLst>
    <p188:txBody>
      <a:bodyPr/>
      <a:lstStyle/>
      <a:p>
        <a:r>
          <a:rPr lang="fr-FR"/>
          <a:t>Rues Le Corbusier / Stendhal/ Ave Echirollles / Ravanat</a:t>
        </a:r>
      </a:p>
    </p188:txBody>
  </p188:cm>
</p188:cmLst>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AA7F5A-3923-4E4A-A4AA-10737D34C709}" type="doc">
      <dgm:prSet loTypeId="urn:microsoft.com/office/officeart/2005/8/layout/chevron2" loCatId="process" qsTypeId="urn:microsoft.com/office/officeart/2005/8/quickstyle/simple1" qsCatId="simple" csTypeId="urn:microsoft.com/office/officeart/2005/8/colors/accent1_1" csCatId="accent1" phldr="1"/>
      <dgm:spPr/>
      <dgm:t>
        <a:bodyPr/>
        <a:lstStyle/>
        <a:p>
          <a:endParaRPr lang="fr-FR"/>
        </a:p>
      </dgm:t>
    </dgm:pt>
    <dgm:pt modelId="{77AA5070-11DC-4731-9198-4A02B318887F}">
      <dgm:prSet phldrT="[Texte]" custT="1"/>
      <dgm:spPr/>
      <dgm:t>
        <a:bodyPr/>
        <a:lstStyle/>
        <a:p>
          <a:r>
            <a:rPr lang="fr-FR" sz="1400" b="1"/>
            <a:t>Autofinancement</a:t>
          </a:r>
        </a:p>
      </dgm:t>
    </dgm:pt>
    <dgm:pt modelId="{E4774BE7-EAB9-4AD7-8C14-897BF54BA752}" type="parTrans" cxnId="{D01D6D77-5E90-4931-8650-A460F7979469}">
      <dgm:prSet/>
      <dgm:spPr/>
      <dgm:t>
        <a:bodyPr/>
        <a:lstStyle/>
        <a:p>
          <a:endParaRPr lang="fr-FR"/>
        </a:p>
      </dgm:t>
    </dgm:pt>
    <dgm:pt modelId="{9B73A9E9-9B75-4D8C-A233-B8B6776B0816}" type="sibTrans" cxnId="{D01D6D77-5E90-4931-8650-A460F7979469}">
      <dgm:prSet/>
      <dgm:spPr/>
      <dgm:t>
        <a:bodyPr/>
        <a:lstStyle/>
        <a:p>
          <a:endParaRPr lang="fr-FR"/>
        </a:p>
      </dgm:t>
    </dgm:pt>
    <dgm:pt modelId="{E62C2C2D-836B-4BF8-BFCB-C8F7580EA709}">
      <dgm:prSet phldrT="[Texte]"/>
      <dgm:spPr/>
      <dgm:t>
        <a:bodyPr/>
        <a:lstStyle/>
        <a:p>
          <a:r>
            <a:rPr lang="fr-FR"/>
            <a:t>Epargne brute</a:t>
          </a:r>
        </a:p>
      </dgm:t>
    </dgm:pt>
    <dgm:pt modelId="{A88849E8-0B78-430F-872B-F6099B597929}" type="parTrans" cxnId="{B206EBDC-B1E3-49BE-97DC-2C4A98827593}">
      <dgm:prSet/>
      <dgm:spPr/>
      <dgm:t>
        <a:bodyPr/>
        <a:lstStyle/>
        <a:p>
          <a:endParaRPr lang="fr-FR"/>
        </a:p>
      </dgm:t>
    </dgm:pt>
    <dgm:pt modelId="{9AA95C08-DD39-45C2-93E5-AA7DC597BE61}" type="sibTrans" cxnId="{B206EBDC-B1E3-49BE-97DC-2C4A98827593}">
      <dgm:prSet/>
      <dgm:spPr/>
      <dgm:t>
        <a:bodyPr/>
        <a:lstStyle/>
        <a:p>
          <a:endParaRPr lang="fr-FR"/>
        </a:p>
      </dgm:t>
    </dgm:pt>
    <dgm:pt modelId="{5843EBB0-B75B-418C-91B7-7271B30311B6}">
      <dgm:prSet phldrT="[Texte]"/>
      <dgm:spPr/>
      <dgm:t>
        <a:bodyPr/>
        <a:lstStyle/>
        <a:p>
          <a:r>
            <a:rPr lang="fr-FR"/>
            <a:t>Excédent d’investissement</a:t>
          </a:r>
        </a:p>
      </dgm:t>
    </dgm:pt>
    <dgm:pt modelId="{594BAAB3-14E8-4E49-ADC9-1868A6807D44}" type="parTrans" cxnId="{D6F3128B-35BB-4449-BAAF-4C2527513D35}">
      <dgm:prSet/>
      <dgm:spPr/>
      <dgm:t>
        <a:bodyPr/>
        <a:lstStyle/>
        <a:p>
          <a:endParaRPr lang="fr-FR"/>
        </a:p>
      </dgm:t>
    </dgm:pt>
    <dgm:pt modelId="{90FC162E-E7C1-461C-80EA-0A1ABE49C63E}" type="sibTrans" cxnId="{D6F3128B-35BB-4449-BAAF-4C2527513D35}">
      <dgm:prSet/>
      <dgm:spPr/>
      <dgm:t>
        <a:bodyPr/>
        <a:lstStyle/>
        <a:p>
          <a:endParaRPr lang="fr-FR"/>
        </a:p>
      </dgm:t>
    </dgm:pt>
    <dgm:pt modelId="{96EF9361-B5BF-4846-B3A7-68E75735F8FB}">
      <dgm:prSet phldrT="[Texte]"/>
      <dgm:spPr/>
      <dgm:t>
        <a:bodyPr/>
        <a:lstStyle/>
        <a:p>
          <a:r>
            <a:rPr lang="fr-FR" b="1"/>
            <a:t>Subventions et Participations</a:t>
          </a:r>
        </a:p>
      </dgm:t>
    </dgm:pt>
    <dgm:pt modelId="{D34B8ABF-F5A3-499A-A3E3-30BC242FE97C}" type="parTrans" cxnId="{D8DEFCC5-A0EF-442F-8394-74343ECB05AD}">
      <dgm:prSet/>
      <dgm:spPr/>
      <dgm:t>
        <a:bodyPr/>
        <a:lstStyle/>
        <a:p>
          <a:endParaRPr lang="fr-FR"/>
        </a:p>
      </dgm:t>
    </dgm:pt>
    <dgm:pt modelId="{698F4D67-5B90-440A-85C9-E1B21F5AC215}" type="sibTrans" cxnId="{D8DEFCC5-A0EF-442F-8394-74343ECB05AD}">
      <dgm:prSet/>
      <dgm:spPr/>
      <dgm:t>
        <a:bodyPr/>
        <a:lstStyle/>
        <a:p>
          <a:endParaRPr lang="fr-FR"/>
        </a:p>
      </dgm:t>
    </dgm:pt>
    <dgm:pt modelId="{3CD36CC6-F55B-49B2-81C0-CA60A78BC81F}">
      <dgm:prSet phldrT="[Texte]"/>
      <dgm:spPr/>
      <dgm:t>
        <a:bodyPr/>
        <a:lstStyle/>
        <a:p>
          <a:r>
            <a:rPr lang="fr-FR"/>
            <a:t>Subventions d’équipement</a:t>
          </a:r>
        </a:p>
      </dgm:t>
    </dgm:pt>
    <dgm:pt modelId="{4FA11841-191F-4971-B861-7C7FB1AA76E3}" type="parTrans" cxnId="{BE1E1329-3CAB-4A0C-9776-4EDD42B0504C}">
      <dgm:prSet/>
      <dgm:spPr/>
      <dgm:t>
        <a:bodyPr/>
        <a:lstStyle/>
        <a:p>
          <a:endParaRPr lang="fr-FR"/>
        </a:p>
      </dgm:t>
    </dgm:pt>
    <dgm:pt modelId="{B1AA6822-646A-4897-816B-F5D9FB3726E3}" type="sibTrans" cxnId="{BE1E1329-3CAB-4A0C-9776-4EDD42B0504C}">
      <dgm:prSet/>
      <dgm:spPr/>
      <dgm:t>
        <a:bodyPr/>
        <a:lstStyle/>
        <a:p>
          <a:endParaRPr lang="fr-FR"/>
        </a:p>
      </dgm:t>
    </dgm:pt>
    <dgm:pt modelId="{5558DA00-B56E-4BB6-AD6C-DED55B500850}">
      <dgm:prSet phldrT="[Texte]"/>
      <dgm:spPr/>
      <dgm:t>
        <a:bodyPr/>
        <a:lstStyle/>
        <a:p>
          <a:r>
            <a:rPr lang="fr-FR"/>
            <a:t>FCTVA</a:t>
          </a:r>
        </a:p>
      </dgm:t>
    </dgm:pt>
    <dgm:pt modelId="{3B2F6D94-2101-487E-BAA9-AB784EDB0E38}" type="parTrans" cxnId="{94DBADB7-1F2E-401B-941D-36C2B0537659}">
      <dgm:prSet/>
      <dgm:spPr/>
      <dgm:t>
        <a:bodyPr/>
        <a:lstStyle/>
        <a:p>
          <a:endParaRPr lang="fr-FR"/>
        </a:p>
      </dgm:t>
    </dgm:pt>
    <dgm:pt modelId="{56520F64-92DE-4353-9353-6DE709F71D40}" type="sibTrans" cxnId="{94DBADB7-1F2E-401B-941D-36C2B0537659}">
      <dgm:prSet/>
      <dgm:spPr/>
      <dgm:t>
        <a:bodyPr/>
        <a:lstStyle/>
        <a:p>
          <a:endParaRPr lang="fr-FR"/>
        </a:p>
      </dgm:t>
    </dgm:pt>
    <dgm:pt modelId="{AA5D2682-F134-4E7C-B4DD-7456B4C5CF9A}">
      <dgm:prSet phldrT="[Texte]" custT="1"/>
      <dgm:spPr/>
      <dgm:t>
        <a:bodyPr/>
        <a:lstStyle/>
        <a:p>
          <a:r>
            <a:rPr lang="fr-FR" sz="1400" b="1"/>
            <a:t>Emprunt ou Fonds de roulement</a:t>
          </a:r>
        </a:p>
      </dgm:t>
    </dgm:pt>
    <dgm:pt modelId="{2728B62A-7C58-4797-B747-49517250A4C8}" type="parTrans" cxnId="{C5B46BE3-C6CE-460F-B176-801B71A2D681}">
      <dgm:prSet/>
      <dgm:spPr/>
      <dgm:t>
        <a:bodyPr/>
        <a:lstStyle/>
        <a:p>
          <a:endParaRPr lang="fr-FR"/>
        </a:p>
      </dgm:t>
    </dgm:pt>
    <dgm:pt modelId="{5228D129-B975-4E1A-9C1D-F0B5554B65FF}" type="sibTrans" cxnId="{C5B46BE3-C6CE-460F-B176-801B71A2D681}">
      <dgm:prSet/>
      <dgm:spPr/>
      <dgm:t>
        <a:bodyPr/>
        <a:lstStyle/>
        <a:p>
          <a:endParaRPr lang="fr-FR"/>
        </a:p>
      </dgm:t>
    </dgm:pt>
    <dgm:pt modelId="{D1BF0CEC-1436-44EA-B5B5-AA115E75BE30}">
      <dgm:prSet phldrT="[Texte]"/>
      <dgm:spPr/>
      <dgm:t>
        <a:bodyPr/>
        <a:lstStyle/>
        <a:p>
          <a:r>
            <a:rPr lang="fr-FR" dirty="0"/>
            <a:t>Emprunt d’équilibre calculé à  à 1,8 M€</a:t>
          </a:r>
        </a:p>
      </dgm:t>
    </dgm:pt>
    <dgm:pt modelId="{9838C8AF-DE87-4DF3-8D09-AD7161E6C009}" type="parTrans" cxnId="{247802DE-8A64-40B7-B28D-5A75AE9ACAC5}">
      <dgm:prSet/>
      <dgm:spPr/>
      <dgm:t>
        <a:bodyPr/>
        <a:lstStyle/>
        <a:p>
          <a:endParaRPr lang="fr-FR"/>
        </a:p>
      </dgm:t>
    </dgm:pt>
    <dgm:pt modelId="{5B1E792E-0043-4864-8810-1986D0C4EF2F}" type="sibTrans" cxnId="{247802DE-8A64-40B7-B28D-5A75AE9ACAC5}">
      <dgm:prSet/>
      <dgm:spPr/>
      <dgm:t>
        <a:bodyPr/>
        <a:lstStyle/>
        <a:p>
          <a:endParaRPr lang="fr-FR"/>
        </a:p>
      </dgm:t>
    </dgm:pt>
    <dgm:pt modelId="{F6251D29-9B51-4350-BD43-8DD43F0F9541}">
      <dgm:prSet phldrT="[Texte]"/>
      <dgm:spPr/>
      <dgm:t>
        <a:bodyPr/>
        <a:lstStyle/>
        <a:p>
          <a:r>
            <a:rPr lang="fr-FR"/>
            <a:t>Mobilisation du Fonds de roulement</a:t>
          </a:r>
        </a:p>
      </dgm:t>
    </dgm:pt>
    <dgm:pt modelId="{38661E01-BB43-4D0B-97E8-67CE08AAB75C}" type="parTrans" cxnId="{AFA00687-AE4F-4DAF-9587-B5C6C932EFA9}">
      <dgm:prSet/>
      <dgm:spPr/>
      <dgm:t>
        <a:bodyPr/>
        <a:lstStyle/>
        <a:p>
          <a:endParaRPr lang="fr-FR"/>
        </a:p>
      </dgm:t>
    </dgm:pt>
    <dgm:pt modelId="{2BEA3CD9-D615-4A0F-84A1-9562FCB7C879}" type="sibTrans" cxnId="{AFA00687-AE4F-4DAF-9587-B5C6C932EFA9}">
      <dgm:prSet/>
      <dgm:spPr/>
      <dgm:t>
        <a:bodyPr/>
        <a:lstStyle/>
        <a:p>
          <a:endParaRPr lang="fr-FR"/>
        </a:p>
      </dgm:t>
    </dgm:pt>
    <dgm:pt modelId="{E9465FBE-0337-474C-B935-E9F0DD173CAC}">
      <dgm:prSet phldrT="[Texte]"/>
      <dgm:spPr/>
      <dgm:t>
        <a:bodyPr/>
        <a:lstStyle/>
        <a:p>
          <a:r>
            <a:rPr lang="fr-FR"/>
            <a:t>Reprise résultats antérieurs fonctionnement</a:t>
          </a:r>
        </a:p>
      </dgm:t>
    </dgm:pt>
    <dgm:pt modelId="{960BEAFB-BEE2-457E-91C7-87CEFDA3E957}" type="parTrans" cxnId="{403BF627-3EAC-4DA2-A0FB-8B014B4C9B47}">
      <dgm:prSet/>
      <dgm:spPr/>
      <dgm:t>
        <a:bodyPr/>
        <a:lstStyle/>
        <a:p>
          <a:endParaRPr lang="fr-FR"/>
        </a:p>
      </dgm:t>
    </dgm:pt>
    <dgm:pt modelId="{8F7C1D92-97A8-4CB4-9D86-B794C7A39BB6}" type="sibTrans" cxnId="{403BF627-3EAC-4DA2-A0FB-8B014B4C9B47}">
      <dgm:prSet/>
      <dgm:spPr/>
      <dgm:t>
        <a:bodyPr/>
        <a:lstStyle/>
        <a:p>
          <a:endParaRPr lang="fr-FR"/>
        </a:p>
      </dgm:t>
    </dgm:pt>
    <dgm:pt modelId="{59647E3F-8F6C-45D7-A046-045B101C4AC8}" type="pres">
      <dgm:prSet presAssocID="{A0AA7F5A-3923-4E4A-A4AA-10737D34C709}" presName="linearFlow" presStyleCnt="0">
        <dgm:presLayoutVars>
          <dgm:dir/>
          <dgm:animLvl val="lvl"/>
          <dgm:resizeHandles val="exact"/>
        </dgm:presLayoutVars>
      </dgm:prSet>
      <dgm:spPr/>
    </dgm:pt>
    <dgm:pt modelId="{DCDBF6EE-89BA-46BE-9F6F-4E762249A586}" type="pres">
      <dgm:prSet presAssocID="{77AA5070-11DC-4731-9198-4A02B318887F}" presName="composite" presStyleCnt="0"/>
      <dgm:spPr/>
    </dgm:pt>
    <dgm:pt modelId="{0E1AE7A5-93D8-4036-9A3E-DD6DDCFD49EB}" type="pres">
      <dgm:prSet presAssocID="{77AA5070-11DC-4731-9198-4A02B318887F}" presName="parentText" presStyleLbl="alignNode1" presStyleIdx="0" presStyleCnt="3">
        <dgm:presLayoutVars>
          <dgm:chMax val="1"/>
          <dgm:bulletEnabled val="1"/>
        </dgm:presLayoutVars>
      </dgm:prSet>
      <dgm:spPr/>
    </dgm:pt>
    <dgm:pt modelId="{707D4DC9-C6F0-49BB-A0CD-867D80606627}" type="pres">
      <dgm:prSet presAssocID="{77AA5070-11DC-4731-9198-4A02B318887F}" presName="descendantText" presStyleLbl="alignAcc1" presStyleIdx="0" presStyleCnt="3">
        <dgm:presLayoutVars>
          <dgm:bulletEnabled val="1"/>
        </dgm:presLayoutVars>
      </dgm:prSet>
      <dgm:spPr/>
    </dgm:pt>
    <dgm:pt modelId="{C3655B6B-BDBF-4AA6-BC1A-6A8FB9D9D1DC}" type="pres">
      <dgm:prSet presAssocID="{9B73A9E9-9B75-4D8C-A233-B8B6776B0816}" presName="sp" presStyleCnt="0"/>
      <dgm:spPr/>
    </dgm:pt>
    <dgm:pt modelId="{5CDB2572-3F37-4AEC-8EC2-30F44482FC2B}" type="pres">
      <dgm:prSet presAssocID="{96EF9361-B5BF-4846-B3A7-68E75735F8FB}" presName="composite" presStyleCnt="0"/>
      <dgm:spPr/>
    </dgm:pt>
    <dgm:pt modelId="{221C3F20-884E-43A0-908A-6D23C396B0C4}" type="pres">
      <dgm:prSet presAssocID="{96EF9361-B5BF-4846-B3A7-68E75735F8FB}" presName="parentText" presStyleLbl="alignNode1" presStyleIdx="1" presStyleCnt="3">
        <dgm:presLayoutVars>
          <dgm:chMax val="1"/>
          <dgm:bulletEnabled val="1"/>
        </dgm:presLayoutVars>
      </dgm:prSet>
      <dgm:spPr/>
    </dgm:pt>
    <dgm:pt modelId="{CEFC1D7A-1FBC-4042-A232-3ACA2894551F}" type="pres">
      <dgm:prSet presAssocID="{96EF9361-B5BF-4846-B3A7-68E75735F8FB}" presName="descendantText" presStyleLbl="alignAcc1" presStyleIdx="1" presStyleCnt="3">
        <dgm:presLayoutVars>
          <dgm:bulletEnabled val="1"/>
        </dgm:presLayoutVars>
      </dgm:prSet>
      <dgm:spPr/>
    </dgm:pt>
    <dgm:pt modelId="{E09E048A-709F-4C71-920E-AFA2830369DA}" type="pres">
      <dgm:prSet presAssocID="{698F4D67-5B90-440A-85C9-E1B21F5AC215}" presName="sp" presStyleCnt="0"/>
      <dgm:spPr/>
    </dgm:pt>
    <dgm:pt modelId="{63945FDC-D5CF-44D8-A946-3D640BA08341}" type="pres">
      <dgm:prSet presAssocID="{AA5D2682-F134-4E7C-B4DD-7456B4C5CF9A}" presName="composite" presStyleCnt="0"/>
      <dgm:spPr/>
    </dgm:pt>
    <dgm:pt modelId="{F9605D4E-DE60-4414-BC35-701108A42B3D}" type="pres">
      <dgm:prSet presAssocID="{AA5D2682-F134-4E7C-B4DD-7456B4C5CF9A}" presName="parentText" presStyleLbl="alignNode1" presStyleIdx="2" presStyleCnt="3">
        <dgm:presLayoutVars>
          <dgm:chMax val="1"/>
          <dgm:bulletEnabled val="1"/>
        </dgm:presLayoutVars>
      </dgm:prSet>
      <dgm:spPr/>
    </dgm:pt>
    <dgm:pt modelId="{1F0A9708-9053-467A-8CD3-C7C142D94C17}" type="pres">
      <dgm:prSet presAssocID="{AA5D2682-F134-4E7C-B4DD-7456B4C5CF9A}" presName="descendantText" presStyleLbl="alignAcc1" presStyleIdx="2" presStyleCnt="3">
        <dgm:presLayoutVars>
          <dgm:bulletEnabled val="1"/>
        </dgm:presLayoutVars>
      </dgm:prSet>
      <dgm:spPr/>
    </dgm:pt>
  </dgm:ptLst>
  <dgm:cxnLst>
    <dgm:cxn modelId="{5E60FB08-9F2E-4FCD-AC19-B75E4AE60115}" type="presOf" srcId="{A0AA7F5A-3923-4E4A-A4AA-10737D34C709}" destId="{59647E3F-8F6C-45D7-A046-045B101C4AC8}" srcOrd="0" destOrd="0" presId="urn:microsoft.com/office/officeart/2005/8/layout/chevron2"/>
    <dgm:cxn modelId="{9F46190B-6191-41A7-AE3D-65A186B8D17D}" type="presOf" srcId="{F6251D29-9B51-4350-BD43-8DD43F0F9541}" destId="{1F0A9708-9053-467A-8CD3-C7C142D94C17}" srcOrd="0" destOrd="1" presId="urn:microsoft.com/office/officeart/2005/8/layout/chevron2"/>
    <dgm:cxn modelId="{C8EF0D25-B805-43A0-AFE9-5250C42D081E}" type="presOf" srcId="{5558DA00-B56E-4BB6-AD6C-DED55B500850}" destId="{CEFC1D7A-1FBC-4042-A232-3ACA2894551F}" srcOrd="0" destOrd="1" presId="urn:microsoft.com/office/officeart/2005/8/layout/chevron2"/>
    <dgm:cxn modelId="{403BF627-3EAC-4DA2-A0FB-8B014B4C9B47}" srcId="{77AA5070-11DC-4731-9198-4A02B318887F}" destId="{E9465FBE-0337-474C-B935-E9F0DD173CAC}" srcOrd="1" destOrd="0" parTransId="{960BEAFB-BEE2-457E-91C7-87CEFDA3E957}" sibTransId="{8F7C1D92-97A8-4CB4-9D86-B794C7A39BB6}"/>
    <dgm:cxn modelId="{BE1E1329-3CAB-4A0C-9776-4EDD42B0504C}" srcId="{96EF9361-B5BF-4846-B3A7-68E75735F8FB}" destId="{3CD36CC6-F55B-49B2-81C0-CA60A78BC81F}" srcOrd="0" destOrd="0" parTransId="{4FA11841-191F-4971-B861-7C7FB1AA76E3}" sibTransId="{B1AA6822-646A-4897-816B-F5D9FB3726E3}"/>
    <dgm:cxn modelId="{1295772E-0411-41BF-B181-C052E8A2E343}" type="presOf" srcId="{96EF9361-B5BF-4846-B3A7-68E75735F8FB}" destId="{221C3F20-884E-43A0-908A-6D23C396B0C4}" srcOrd="0" destOrd="0" presId="urn:microsoft.com/office/officeart/2005/8/layout/chevron2"/>
    <dgm:cxn modelId="{4BB4E333-FE61-4B0C-A38A-A80C9168837F}" type="presOf" srcId="{5843EBB0-B75B-418C-91B7-7271B30311B6}" destId="{707D4DC9-C6F0-49BB-A0CD-867D80606627}" srcOrd="0" destOrd="2" presId="urn:microsoft.com/office/officeart/2005/8/layout/chevron2"/>
    <dgm:cxn modelId="{3B538E5E-369A-43A0-883F-2215D4D2E343}" type="presOf" srcId="{E9465FBE-0337-474C-B935-E9F0DD173CAC}" destId="{707D4DC9-C6F0-49BB-A0CD-867D80606627}" srcOrd="0" destOrd="1" presId="urn:microsoft.com/office/officeart/2005/8/layout/chevron2"/>
    <dgm:cxn modelId="{D01D6D77-5E90-4931-8650-A460F7979469}" srcId="{A0AA7F5A-3923-4E4A-A4AA-10737D34C709}" destId="{77AA5070-11DC-4731-9198-4A02B318887F}" srcOrd="0" destOrd="0" parTransId="{E4774BE7-EAB9-4AD7-8C14-897BF54BA752}" sibTransId="{9B73A9E9-9B75-4D8C-A233-B8B6776B0816}"/>
    <dgm:cxn modelId="{C482D283-02E1-4E54-A452-5963E96B95F4}" type="presOf" srcId="{77AA5070-11DC-4731-9198-4A02B318887F}" destId="{0E1AE7A5-93D8-4036-9A3E-DD6DDCFD49EB}" srcOrd="0" destOrd="0" presId="urn:microsoft.com/office/officeart/2005/8/layout/chevron2"/>
    <dgm:cxn modelId="{AFA00687-AE4F-4DAF-9587-B5C6C932EFA9}" srcId="{AA5D2682-F134-4E7C-B4DD-7456B4C5CF9A}" destId="{F6251D29-9B51-4350-BD43-8DD43F0F9541}" srcOrd="1" destOrd="0" parTransId="{38661E01-BB43-4D0B-97E8-67CE08AAB75C}" sibTransId="{2BEA3CD9-D615-4A0F-84A1-9562FCB7C879}"/>
    <dgm:cxn modelId="{D6F3128B-35BB-4449-BAAF-4C2527513D35}" srcId="{77AA5070-11DC-4731-9198-4A02B318887F}" destId="{5843EBB0-B75B-418C-91B7-7271B30311B6}" srcOrd="2" destOrd="0" parTransId="{594BAAB3-14E8-4E49-ADC9-1868A6807D44}" sibTransId="{90FC162E-E7C1-461C-80EA-0A1ABE49C63E}"/>
    <dgm:cxn modelId="{52241DB1-3D21-4790-B9AE-879462A78052}" type="presOf" srcId="{3CD36CC6-F55B-49B2-81C0-CA60A78BC81F}" destId="{CEFC1D7A-1FBC-4042-A232-3ACA2894551F}" srcOrd="0" destOrd="0" presId="urn:microsoft.com/office/officeart/2005/8/layout/chevron2"/>
    <dgm:cxn modelId="{94DBADB7-1F2E-401B-941D-36C2B0537659}" srcId="{96EF9361-B5BF-4846-B3A7-68E75735F8FB}" destId="{5558DA00-B56E-4BB6-AD6C-DED55B500850}" srcOrd="1" destOrd="0" parTransId="{3B2F6D94-2101-487E-BAA9-AB784EDB0E38}" sibTransId="{56520F64-92DE-4353-9353-6DE709F71D40}"/>
    <dgm:cxn modelId="{EFCCD9BB-A982-4342-B804-972C9C9D2415}" type="presOf" srcId="{AA5D2682-F134-4E7C-B4DD-7456B4C5CF9A}" destId="{F9605D4E-DE60-4414-BC35-701108A42B3D}" srcOrd="0" destOrd="0" presId="urn:microsoft.com/office/officeart/2005/8/layout/chevron2"/>
    <dgm:cxn modelId="{D8DEFCC5-A0EF-442F-8394-74343ECB05AD}" srcId="{A0AA7F5A-3923-4E4A-A4AA-10737D34C709}" destId="{96EF9361-B5BF-4846-B3A7-68E75735F8FB}" srcOrd="1" destOrd="0" parTransId="{D34B8ABF-F5A3-499A-A3E3-30BC242FE97C}" sibTransId="{698F4D67-5B90-440A-85C9-E1B21F5AC215}"/>
    <dgm:cxn modelId="{C7E301D0-9FCC-4ED2-8CBF-E4F9E77E3587}" type="presOf" srcId="{E62C2C2D-836B-4BF8-BFCB-C8F7580EA709}" destId="{707D4DC9-C6F0-49BB-A0CD-867D80606627}" srcOrd="0" destOrd="0" presId="urn:microsoft.com/office/officeart/2005/8/layout/chevron2"/>
    <dgm:cxn modelId="{B206EBDC-B1E3-49BE-97DC-2C4A98827593}" srcId="{77AA5070-11DC-4731-9198-4A02B318887F}" destId="{E62C2C2D-836B-4BF8-BFCB-C8F7580EA709}" srcOrd="0" destOrd="0" parTransId="{A88849E8-0B78-430F-872B-F6099B597929}" sibTransId="{9AA95C08-DD39-45C2-93E5-AA7DC597BE61}"/>
    <dgm:cxn modelId="{247802DE-8A64-40B7-B28D-5A75AE9ACAC5}" srcId="{AA5D2682-F134-4E7C-B4DD-7456B4C5CF9A}" destId="{D1BF0CEC-1436-44EA-B5B5-AA115E75BE30}" srcOrd="0" destOrd="0" parTransId="{9838C8AF-DE87-4DF3-8D09-AD7161E6C009}" sibTransId="{5B1E792E-0043-4864-8810-1986D0C4EF2F}"/>
    <dgm:cxn modelId="{C5B46BE3-C6CE-460F-B176-801B71A2D681}" srcId="{A0AA7F5A-3923-4E4A-A4AA-10737D34C709}" destId="{AA5D2682-F134-4E7C-B4DD-7456B4C5CF9A}" srcOrd="2" destOrd="0" parTransId="{2728B62A-7C58-4797-B747-49517250A4C8}" sibTransId="{5228D129-B975-4E1A-9C1D-F0B5554B65FF}"/>
    <dgm:cxn modelId="{D94CBBEF-DBA9-4BA4-9045-C505D9D8D622}" type="presOf" srcId="{D1BF0CEC-1436-44EA-B5B5-AA115E75BE30}" destId="{1F0A9708-9053-467A-8CD3-C7C142D94C17}" srcOrd="0" destOrd="0" presId="urn:microsoft.com/office/officeart/2005/8/layout/chevron2"/>
    <dgm:cxn modelId="{D77C8733-8BAF-4BB4-9073-450D0A3920A4}" type="presParOf" srcId="{59647E3F-8F6C-45D7-A046-045B101C4AC8}" destId="{DCDBF6EE-89BA-46BE-9F6F-4E762249A586}" srcOrd="0" destOrd="0" presId="urn:microsoft.com/office/officeart/2005/8/layout/chevron2"/>
    <dgm:cxn modelId="{A3769382-8760-4E3F-BA79-74B873ED3524}" type="presParOf" srcId="{DCDBF6EE-89BA-46BE-9F6F-4E762249A586}" destId="{0E1AE7A5-93D8-4036-9A3E-DD6DDCFD49EB}" srcOrd="0" destOrd="0" presId="urn:microsoft.com/office/officeart/2005/8/layout/chevron2"/>
    <dgm:cxn modelId="{444453AA-9A7B-4C88-AF1A-C71AD2F067A5}" type="presParOf" srcId="{DCDBF6EE-89BA-46BE-9F6F-4E762249A586}" destId="{707D4DC9-C6F0-49BB-A0CD-867D80606627}" srcOrd="1" destOrd="0" presId="urn:microsoft.com/office/officeart/2005/8/layout/chevron2"/>
    <dgm:cxn modelId="{05BB9F34-874B-48C2-B755-107AF1C7BCD1}" type="presParOf" srcId="{59647E3F-8F6C-45D7-A046-045B101C4AC8}" destId="{C3655B6B-BDBF-4AA6-BC1A-6A8FB9D9D1DC}" srcOrd="1" destOrd="0" presId="urn:microsoft.com/office/officeart/2005/8/layout/chevron2"/>
    <dgm:cxn modelId="{066F11A9-D1CB-4223-AFC1-D977AAC8D2A8}" type="presParOf" srcId="{59647E3F-8F6C-45D7-A046-045B101C4AC8}" destId="{5CDB2572-3F37-4AEC-8EC2-30F44482FC2B}" srcOrd="2" destOrd="0" presId="urn:microsoft.com/office/officeart/2005/8/layout/chevron2"/>
    <dgm:cxn modelId="{E64E24BC-25D3-4C1C-8584-8D480649BCE6}" type="presParOf" srcId="{5CDB2572-3F37-4AEC-8EC2-30F44482FC2B}" destId="{221C3F20-884E-43A0-908A-6D23C396B0C4}" srcOrd="0" destOrd="0" presId="urn:microsoft.com/office/officeart/2005/8/layout/chevron2"/>
    <dgm:cxn modelId="{E92AE07E-4BB1-49E9-9159-19B572566183}" type="presParOf" srcId="{5CDB2572-3F37-4AEC-8EC2-30F44482FC2B}" destId="{CEFC1D7A-1FBC-4042-A232-3ACA2894551F}" srcOrd="1" destOrd="0" presId="urn:microsoft.com/office/officeart/2005/8/layout/chevron2"/>
    <dgm:cxn modelId="{7B1236D0-FE87-4CAA-8244-02D2A158B174}" type="presParOf" srcId="{59647E3F-8F6C-45D7-A046-045B101C4AC8}" destId="{E09E048A-709F-4C71-920E-AFA2830369DA}" srcOrd="3" destOrd="0" presId="urn:microsoft.com/office/officeart/2005/8/layout/chevron2"/>
    <dgm:cxn modelId="{FF5D2DA0-B07D-4461-BDAD-F39B3BA33D4F}" type="presParOf" srcId="{59647E3F-8F6C-45D7-A046-045B101C4AC8}" destId="{63945FDC-D5CF-44D8-A946-3D640BA08341}" srcOrd="4" destOrd="0" presId="urn:microsoft.com/office/officeart/2005/8/layout/chevron2"/>
    <dgm:cxn modelId="{45F2D507-3349-4A8A-8AEC-163007F60C34}" type="presParOf" srcId="{63945FDC-D5CF-44D8-A946-3D640BA08341}" destId="{F9605D4E-DE60-4414-BC35-701108A42B3D}" srcOrd="0" destOrd="0" presId="urn:microsoft.com/office/officeart/2005/8/layout/chevron2"/>
    <dgm:cxn modelId="{5D9D29E2-1358-4A3C-9FC3-3534DCB9473F}" type="presParOf" srcId="{63945FDC-D5CF-44D8-A946-3D640BA08341}" destId="{1F0A9708-9053-467A-8CD3-C7C142D94C1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AE7A5-93D8-4036-9A3E-DD6DDCFD49EB}">
      <dsp:nvSpPr>
        <dsp:cNvPr id="0" name=""/>
        <dsp:cNvSpPr/>
      </dsp:nvSpPr>
      <dsp:spPr>
        <a:xfrm rot="5400000">
          <a:off x="-289435" y="295165"/>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b="1" kern="1200"/>
            <a:t>Autofinancement</a:t>
          </a:r>
        </a:p>
      </dsp:txBody>
      <dsp:txXfrm rot="-5400000">
        <a:off x="1" y="681079"/>
        <a:ext cx="1350700" cy="578872"/>
      </dsp:txXfrm>
    </dsp:sp>
    <dsp:sp modelId="{707D4DC9-C6F0-49BB-A0CD-867D80606627}">
      <dsp:nvSpPr>
        <dsp:cNvPr id="0" name=""/>
        <dsp:cNvSpPr/>
      </dsp:nvSpPr>
      <dsp:spPr>
        <a:xfrm rot="5400000">
          <a:off x="4112239" y="-2755809"/>
          <a:ext cx="125422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a:t>Epargne brute</a:t>
          </a:r>
        </a:p>
        <a:p>
          <a:pPr marL="228600" lvl="1" indent="-228600" algn="l" defTabSz="1022350">
            <a:lnSpc>
              <a:spcPct val="90000"/>
            </a:lnSpc>
            <a:spcBef>
              <a:spcPct val="0"/>
            </a:spcBef>
            <a:spcAft>
              <a:spcPct val="15000"/>
            </a:spcAft>
            <a:buChar char="•"/>
          </a:pPr>
          <a:r>
            <a:rPr lang="fr-FR" sz="2300" kern="1200"/>
            <a:t>Reprise résultats antérieurs fonctionnement</a:t>
          </a:r>
        </a:p>
        <a:p>
          <a:pPr marL="228600" lvl="1" indent="-228600" algn="l" defTabSz="1022350">
            <a:lnSpc>
              <a:spcPct val="90000"/>
            </a:lnSpc>
            <a:spcBef>
              <a:spcPct val="0"/>
            </a:spcBef>
            <a:spcAft>
              <a:spcPct val="15000"/>
            </a:spcAft>
            <a:buChar char="•"/>
          </a:pPr>
          <a:r>
            <a:rPr lang="fr-FR" sz="2300" kern="1200"/>
            <a:t>Excédent d’investissement</a:t>
          </a:r>
        </a:p>
      </dsp:txBody>
      <dsp:txXfrm rot="-5400000">
        <a:off x="1350700" y="66956"/>
        <a:ext cx="6716073" cy="1131769"/>
      </dsp:txXfrm>
    </dsp:sp>
    <dsp:sp modelId="{221C3F20-884E-43A0-908A-6D23C396B0C4}">
      <dsp:nvSpPr>
        <dsp:cNvPr id="0" name=""/>
        <dsp:cNvSpPr/>
      </dsp:nvSpPr>
      <dsp:spPr>
        <a:xfrm rot="5400000">
          <a:off x="-289435" y="2033983"/>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b="1" kern="1200"/>
            <a:t>Subventions et Participations</a:t>
          </a:r>
        </a:p>
      </dsp:txBody>
      <dsp:txXfrm rot="-5400000">
        <a:off x="1" y="2419897"/>
        <a:ext cx="1350700" cy="578872"/>
      </dsp:txXfrm>
    </dsp:sp>
    <dsp:sp modelId="{CEFC1D7A-1FBC-4042-A232-3ACA2894551F}">
      <dsp:nvSpPr>
        <dsp:cNvPr id="0" name=""/>
        <dsp:cNvSpPr/>
      </dsp:nvSpPr>
      <dsp:spPr>
        <a:xfrm rot="5400000">
          <a:off x="4112239" y="-1016991"/>
          <a:ext cx="125422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a:t>Subventions d’équipement</a:t>
          </a:r>
        </a:p>
        <a:p>
          <a:pPr marL="228600" lvl="1" indent="-228600" algn="l" defTabSz="1022350">
            <a:lnSpc>
              <a:spcPct val="90000"/>
            </a:lnSpc>
            <a:spcBef>
              <a:spcPct val="0"/>
            </a:spcBef>
            <a:spcAft>
              <a:spcPct val="15000"/>
            </a:spcAft>
            <a:buChar char="•"/>
          </a:pPr>
          <a:r>
            <a:rPr lang="fr-FR" sz="2300" kern="1200"/>
            <a:t>FCTVA</a:t>
          </a:r>
        </a:p>
      </dsp:txBody>
      <dsp:txXfrm rot="-5400000">
        <a:off x="1350700" y="1805774"/>
        <a:ext cx="6716073" cy="1131769"/>
      </dsp:txXfrm>
    </dsp:sp>
    <dsp:sp modelId="{F9605D4E-DE60-4414-BC35-701108A42B3D}">
      <dsp:nvSpPr>
        <dsp:cNvPr id="0" name=""/>
        <dsp:cNvSpPr/>
      </dsp:nvSpPr>
      <dsp:spPr>
        <a:xfrm rot="5400000">
          <a:off x="-289435" y="3772801"/>
          <a:ext cx="1929572" cy="1350700"/>
        </a:xfrm>
        <a:prstGeom prst="chevr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b="1" kern="1200"/>
            <a:t>Emprunt ou Fonds de roulement</a:t>
          </a:r>
        </a:p>
      </dsp:txBody>
      <dsp:txXfrm rot="-5400000">
        <a:off x="1" y="4158715"/>
        <a:ext cx="1350700" cy="578872"/>
      </dsp:txXfrm>
    </dsp:sp>
    <dsp:sp modelId="{1F0A9708-9053-467A-8CD3-C7C142D94C17}">
      <dsp:nvSpPr>
        <dsp:cNvPr id="0" name=""/>
        <dsp:cNvSpPr/>
      </dsp:nvSpPr>
      <dsp:spPr>
        <a:xfrm rot="5400000">
          <a:off x="4111909" y="722156"/>
          <a:ext cx="1254881" cy="6777299"/>
        </a:xfrm>
        <a:prstGeom prst="round2Same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a:t>Emprunt d’équilibre calculé à  à 1,8 M€</a:t>
          </a:r>
        </a:p>
        <a:p>
          <a:pPr marL="228600" lvl="1" indent="-228600" algn="l" defTabSz="1022350">
            <a:lnSpc>
              <a:spcPct val="90000"/>
            </a:lnSpc>
            <a:spcBef>
              <a:spcPct val="0"/>
            </a:spcBef>
            <a:spcAft>
              <a:spcPct val="15000"/>
            </a:spcAft>
            <a:buChar char="•"/>
          </a:pPr>
          <a:r>
            <a:rPr lang="fr-FR" sz="2300" kern="1200"/>
            <a:t>Mobilisation du Fonds de roulement</a:t>
          </a:r>
        </a:p>
      </dsp:txBody>
      <dsp:txXfrm rot="-5400000">
        <a:off x="1350700" y="3544623"/>
        <a:ext cx="6716041" cy="113236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6590BA-B9E1-0885-3CA9-C8794609F8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ADB564D-43DD-DADC-7D92-93DCC6297F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B3B178-367E-43B0-8302-70C76DF072BD}" type="datetimeFigureOut">
              <a:rPr lang="fr-FR" smtClean="0"/>
              <a:t>23/03/2023</a:t>
            </a:fld>
            <a:endParaRPr lang="fr-FR"/>
          </a:p>
        </p:txBody>
      </p:sp>
      <p:sp>
        <p:nvSpPr>
          <p:cNvPr id="4" name="Espace réservé du pied de page 3">
            <a:extLst>
              <a:ext uri="{FF2B5EF4-FFF2-40B4-BE49-F238E27FC236}">
                <a16:creationId xmlns:a16="http://schemas.microsoft.com/office/drawing/2014/main" id="{C6046A23-CA74-8184-9521-D69146FFB0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EA25604-4552-2BBC-4004-078DFFEFD2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26DC7B-F637-453F-B4ED-7EB077F1D80B}" type="slidenum">
              <a:rPr lang="fr-FR" smtClean="0"/>
              <a:t>‹#›</a:t>
            </a:fld>
            <a:endParaRPr lang="fr-FR"/>
          </a:p>
        </p:txBody>
      </p:sp>
    </p:spTree>
    <p:extLst>
      <p:ext uri="{BB962C8B-B14F-4D97-AF65-F5344CB8AC3E}">
        <p14:creationId xmlns:p14="http://schemas.microsoft.com/office/powerpoint/2010/main" val="286224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6EF877-758E-47B5-B54D-E67772D38F64}" type="datetimeFigureOut">
              <a:t>3/23/2023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B28DE-4496-44E3-88FF-53FAB5196C77}" type="slidenum">
              <a:t>‹#›</a:t>
            </a:fld>
            <a:endParaRPr lang="en-US"/>
          </a:p>
        </p:txBody>
      </p:sp>
    </p:spTree>
    <p:extLst>
      <p:ext uri="{BB962C8B-B14F-4D97-AF65-F5344CB8AC3E}">
        <p14:creationId xmlns:p14="http://schemas.microsoft.com/office/powerpoint/2010/main" val="1118586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431602" y="781639"/>
            <a:ext cx="6425184" cy="1671889"/>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5492496" y="3970076"/>
            <a:ext cx="6364290" cy="14881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pic>
        <p:nvPicPr>
          <p:cNvPr id="8" name="Image 7">
            <a:extLst>
              <a:ext uri="{FF2B5EF4-FFF2-40B4-BE49-F238E27FC236}">
                <a16:creationId xmlns:a16="http://schemas.microsoft.com/office/drawing/2014/main" id="{AB4DBA67-677E-57DE-49B1-9404C1400454}"/>
              </a:ext>
            </a:extLst>
          </p:cNvPr>
          <p:cNvPicPr>
            <a:picLocks noChangeAspect="1"/>
          </p:cNvPicPr>
          <p:nvPr userDrawn="1"/>
        </p:nvPicPr>
        <p:blipFill>
          <a:blip r:embed="rId2"/>
          <a:stretch>
            <a:fillRect/>
          </a:stretch>
        </p:blipFill>
        <p:spPr>
          <a:xfrm>
            <a:off x="10917430" y="6484487"/>
            <a:ext cx="531881" cy="171942"/>
          </a:xfrm>
          <a:prstGeom prst="rect">
            <a:avLst/>
          </a:prstGeom>
        </p:spPr>
      </p:pic>
      <p:sp>
        <p:nvSpPr>
          <p:cNvPr id="10" name="Espace réservé du numéro de diapositive 7">
            <a:extLst>
              <a:ext uri="{FF2B5EF4-FFF2-40B4-BE49-F238E27FC236}">
                <a16:creationId xmlns:a16="http://schemas.microsoft.com/office/drawing/2014/main" id="{6EE89AD8-82C9-6527-AEA4-FC4079778D28}"/>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a:t>
            </a:fld>
            <a:endParaRPr lang="fr-FR" sz="1800" b="1">
              <a:solidFill>
                <a:srgbClr val="0080AA"/>
              </a:solidFill>
              <a:latin typeface="Source Sans Pro Black"/>
              <a:ea typeface="Source Sans Pro Black"/>
            </a:endParaRPr>
          </a:p>
        </p:txBody>
      </p:sp>
      <p:sp>
        <p:nvSpPr>
          <p:cNvPr id="11" name="Rectangle 10">
            <a:extLst>
              <a:ext uri="{FF2B5EF4-FFF2-40B4-BE49-F238E27FC236}">
                <a16:creationId xmlns:a16="http://schemas.microsoft.com/office/drawing/2014/main" id="{6F66B71D-E49D-9753-4F94-5400F78FEA7B}"/>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5">
            <a:extLst>
              <a:ext uri="{FF2B5EF4-FFF2-40B4-BE49-F238E27FC236}">
                <a16:creationId xmlns:a16="http://schemas.microsoft.com/office/drawing/2014/main" id="{D799B758-C048-C34F-5832-79663DAE40D6}"/>
              </a:ext>
            </a:extLst>
          </p:cNvPr>
          <p:cNvPicPr/>
          <p:nvPr userDrawn="1"/>
        </p:nvPicPr>
        <p:blipFill>
          <a:blip r:embed="rId3" cstate="print">
            <a:extLst>
              <a:ext uri="{28A0092B-C50C-407E-A947-70E740481C1C}">
                <a14:useLocalDpi xmlns:a14="http://schemas.microsoft.com/office/drawing/2010/main" val="0"/>
              </a:ext>
            </a:extLst>
          </a:blip>
          <a:srcRect/>
          <a:stretch/>
        </p:blipFill>
        <p:spPr>
          <a:xfrm>
            <a:off x="627918" y="1026648"/>
            <a:ext cx="4797636" cy="4797636"/>
          </a:xfrm>
          <a:prstGeom prst="rect">
            <a:avLst/>
          </a:prstGeom>
        </p:spPr>
      </p:pic>
      <p:pic>
        <p:nvPicPr>
          <p:cNvPr id="13" name="Image 7">
            <a:extLst>
              <a:ext uri="{FF2B5EF4-FFF2-40B4-BE49-F238E27FC236}">
                <a16:creationId xmlns:a16="http://schemas.microsoft.com/office/drawing/2014/main" id="{95BBE53E-1AC7-C717-F1C1-6D5542A8E6FB}"/>
              </a:ext>
            </a:extLst>
          </p:cNvPr>
          <p:cNvPicPr>
            <a:picLocks noChangeAspect="1"/>
          </p:cNvPicPr>
          <p:nvPr userDrawn="1"/>
        </p:nvPicPr>
        <p:blipFill>
          <a:blip r:embed="rId2"/>
          <a:stretch>
            <a:fillRect/>
          </a:stretch>
        </p:blipFill>
        <p:spPr>
          <a:xfrm>
            <a:off x="8094357" y="3593210"/>
            <a:ext cx="864653" cy="277750"/>
          </a:xfrm>
          <a:prstGeom prst="rect">
            <a:avLst/>
          </a:prstGeom>
        </p:spPr>
      </p:pic>
      <p:pic>
        <p:nvPicPr>
          <p:cNvPr id="14" name="Image 8">
            <a:extLst>
              <a:ext uri="{FF2B5EF4-FFF2-40B4-BE49-F238E27FC236}">
                <a16:creationId xmlns:a16="http://schemas.microsoft.com/office/drawing/2014/main" id="{FCB2E844-DFED-D5F6-445F-9D7A7D074858}"/>
              </a:ext>
            </a:extLst>
          </p:cNvPr>
          <p:cNvPicPr/>
          <p:nvPr userDrawn="1"/>
        </p:nvPicPr>
        <p:blipFill>
          <a:blip r:embed="rId4"/>
          <a:stretch>
            <a:fillRect/>
          </a:stretch>
        </p:blipFill>
        <p:spPr>
          <a:xfrm>
            <a:off x="7685590" y="6137246"/>
            <a:ext cx="1682188" cy="505887"/>
          </a:xfrm>
          <a:prstGeom prst="rect">
            <a:avLst/>
          </a:prstGeom>
        </p:spPr>
      </p:pic>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31850" y="1709738"/>
            <a:ext cx="10515600" cy="2852737"/>
          </a:xfrm>
        </p:spPr>
        <p:txBody>
          <a:bodyPr anchor="b"/>
          <a:lstStyle>
            <a:lvl1pPr>
              <a:defRPr sz="6000"/>
            </a:lvl1pPr>
          </a:lstStyle>
          <a:p>
            <a:r>
              <a:rPr lang="fr-FR"/>
              <a:t>Compte administratif 2022</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Bureau Municipal – Mars 2023</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23/03/2023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5014" y="421407"/>
            <a:ext cx="1022968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1435014" y="1861211"/>
            <a:ext cx="10229681" cy="4332325"/>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7" name="Rectangle 6">
            <a:extLst>
              <a:ext uri="{FF2B5EF4-FFF2-40B4-BE49-F238E27FC236}">
                <a16:creationId xmlns:a16="http://schemas.microsoft.com/office/drawing/2014/main" id="{C983E28B-3DC0-16DA-A5FE-493BA11A9D37}"/>
              </a:ext>
            </a:extLst>
          </p:cNvPr>
          <p:cNvSpPr/>
          <p:nvPr userDrawn="1"/>
        </p:nvSpPr>
        <p:spPr>
          <a:xfrm>
            <a:off x="0" y="0"/>
            <a:ext cx="843516"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AB96D8A3-DEA5-362F-D8B5-6928D6AEADA9}"/>
              </a:ext>
            </a:extLst>
          </p:cNvPr>
          <p:cNvPicPr>
            <a:picLocks noChangeAspect="1"/>
          </p:cNvPicPr>
          <p:nvPr userDrawn="1"/>
        </p:nvPicPr>
        <p:blipFill>
          <a:blip r:embed="rId13"/>
          <a:stretch>
            <a:fillRect/>
          </a:stretch>
        </p:blipFill>
        <p:spPr>
          <a:xfrm>
            <a:off x="10917430" y="6484487"/>
            <a:ext cx="531881" cy="171942"/>
          </a:xfrm>
          <a:prstGeom prst="rect">
            <a:avLst/>
          </a:prstGeom>
        </p:spPr>
      </p:pic>
      <p:pic>
        <p:nvPicPr>
          <p:cNvPr id="9" name="Image 5">
            <a:extLst>
              <a:ext uri="{FF2B5EF4-FFF2-40B4-BE49-F238E27FC236}">
                <a16:creationId xmlns:a16="http://schemas.microsoft.com/office/drawing/2014/main" id="{60EF1877-A2C8-8628-4EE1-0B987BD283A6}"/>
              </a:ext>
            </a:extLst>
          </p:cNvPr>
          <p:cNvPicPr/>
          <p:nvPr userDrawn="1"/>
        </p:nvPicPr>
        <p:blipFill>
          <a:blip r:embed="rId14" cstate="print">
            <a:extLst>
              <a:ext uri="{28A0092B-C50C-407E-A947-70E740481C1C}">
                <a14:useLocalDpi xmlns:a14="http://schemas.microsoft.com/office/drawing/2010/main" val="0"/>
              </a:ext>
            </a:extLst>
          </a:blip>
          <a:srcRect/>
          <a:stretch/>
        </p:blipFill>
        <p:spPr>
          <a:xfrm>
            <a:off x="253242" y="5601104"/>
            <a:ext cx="1180548" cy="1180548"/>
          </a:xfrm>
          <a:prstGeom prst="rect">
            <a:avLst/>
          </a:prstGeom>
        </p:spPr>
      </p:pic>
      <p:sp>
        <p:nvSpPr>
          <p:cNvPr id="10" name="Espace réservé du numéro de diapositive 7">
            <a:extLst>
              <a:ext uri="{FF2B5EF4-FFF2-40B4-BE49-F238E27FC236}">
                <a16:creationId xmlns:a16="http://schemas.microsoft.com/office/drawing/2014/main" id="{BCA81FC7-54AB-FE6F-6351-452E9B671E34}"/>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a:t>
            </a:fld>
            <a:endParaRPr lang="fr-FR" sz="1800" b="1">
              <a:solidFill>
                <a:srgbClr val="0080AA"/>
              </a:solidFill>
              <a:latin typeface="Source Sans Pro Black"/>
              <a:ea typeface="Source Sans Pro Black"/>
            </a:endParaRP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rgbClr val="C3D652"/>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0E_14946FBD.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microsoft.com/office/2018/10/relationships/comments" Target="../comments/modernComment_128_4CAD74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microsoft.com/office/2018/10/relationships/comments" Target="../comments/modernComment_125_3B3B5A8D.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4/relationships/chartEx" Target="../charts/chartEx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microsoft.com/office/2014/relationships/chartEx" Target="../charts/chartEx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9_6DE0823D.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p:txBody>
          <a:bodyPr>
            <a:normAutofit fontScale="90000"/>
          </a:bodyPr>
          <a:lstStyle/>
          <a:p>
            <a:r>
              <a:rPr lang="fr-FR"/>
              <a:t>Budget primitif 2023</a:t>
            </a:r>
          </a:p>
        </p:txBody>
      </p:sp>
      <p:sp>
        <p:nvSpPr>
          <p:cNvPr id="3" name="Sous-titre 2">
            <a:extLst>
              <a:ext uri="{FF2B5EF4-FFF2-40B4-BE49-F238E27FC236}">
                <a16:creationId xmlns:a16="http://schemas.microsoft.com/office/drawing/2014/main" id="{326456C2-7811-FB03-7DD5-B570141F8E52}"/>
              </a:ext>
            </a:extLst>
          </p:cNvPr>
          <p:cNvSpPr>
            <a:spLocks noGrp="1"/>
          </p:cNvSpPr>
          <p:nvPr>
            <p:ph type="subTitle" idx="1"/>
          </p:nvPr>
        </p:nvSpPr>
        <p:spPr/>
        <p:txBody>
          <a:bodyPr/>
          <a:lstStyle/>
          <a:p>
            <a:r>
              <a:rPr lang="fr-FR" dirty="0"/>
              <a:t>Conseil Municipal  23 mars </a:t>
            </a:r>
          </a:p>
        </p:txBody>
      </p:sp>
    </p:spTree>
    <p:extLst>
      <p:ext uri="{BB962C8B-B14F-4D97-AF65-F5344CB8AC3E}">
        <p14:creationId xmlns:p14="http://schemas.microsoft.com/office/powerpoint/2010/main" val="199535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A823A-E9E5-A9C1-CE4D-D912AEEB2F76}"/>
              </a:ext>
            </a:extLst>
          </p:cNvPr>
          <p:cNvSpPr>
            <a:spLocks noGrp="1"/>
          </p:cNvSpPr>
          <p:nvPr>
            <p:ph type="title"/>
          </p:nvPr>
        </p:nvSpPr>
        <p:spPr>
          <a:xfrm>
            <a:off x="1435014" y="421407"/>
            <a:ext cx="10229682" cy="624523"/>
          </a:xfrm>
        </p:spPr>
        <p:txBody>
          <a:bodyPr>
            <a:normAutofit fontScale="90000"/>
          </a:bodyPr>
          <a:lstStyle/>
          <a:p>
            <a:r>
              <a:rPr lang="fr-FR" dirty="0"/>
              <a:t>Retour financier par chapitre </a:t>
            </a:r>
          </a:p>
        </p:txBody>
      </p:sp>
      <p:sp>
        <p:nvSpPr>
          <p:cNvPr id="3" name="Espace réservé du contenu 2">
            <a:extLst>
              <a:ext uri="{FF2B5EF4-FFF2-40B4-BE49-F238E27FC236}">
                <a16:creationId xmlns:a16="http://schemas.microsoft.com/office/drawing/2014/main" id="{4406E9FD-1D43-0A07-3C64-BF963B267758}"/>
              </a:ext>
            </a:extLst>
          </p:cNvPr>
          <p:cNvSpPr>
            <a:spLocks noGrp="1"/>
          </p:cNvSpPr>
          <p:nvPr>
            <p:ph idx="1"/>
          </p:nvPr>
        </p:nvSpPr>
        <p:spPr>
          <a:xfrm>
            <a:off x="1363894" y="1129691"/>
            <a:ext cx="10595441" cy="4505045"/>
          </a:xfrm>
        </p:spPr>
        <p:txBody>
          <a:bodyPr vert="horz" lIns="91440" tIns="45720" rIns="91440" bIns="45720" rtlCol="0" anchor="t">
            <a:normAutofit fontScale="92500" lnSpcReduction="20000"/>
          </a:bodyPr>
          <a:lstStyle/>
          <a:p>
            <a:pPr>
              <a:lnSpc>
                <a:spcPct val="110000"/>
              </a:lnSpc>
            </a:pPr>
            <a:r>
              <a:rPr lang="fr-FR" sz="2400" dirty="0">
                <a:latin typeface="Source Sans Pro"/>
                <a:ea typeface="Source Sans Pro"/>
              </a:rPr>
              <a:t>Charges à caractère général en forte hausse (fluides , prestations, fourniture,,,)</a:t>
            </a:r>
          </a:p>
          <a:p>
            <a:pPr marL="0" indent="0">
              <a:lnSpc>
                <a:spcPct val="110000"/>
              </a:lnSpc>
              <a:buNone/>
            </a:pPr>
            <a:r>
              <a:rPr lang="fr-FR" sz="2400" b="0" dirty="0">
                <a:latin typeface="Source Sans Pro"/>
                <a:ea typeface="Source Sans Pro"/>
              </a:rPr>
              <a:t>Le poids des évolutions majeures dans le domaine de l’énergie malgré les </a:t>
            </a:r>
            <a:r>
              <a:rPr lang="fr-FR" sz="2400" dirty="0">
                <a:latin typeface="Source Sans Pro"/>
                <a:ea typeface="Source Sans Pro"/>
              </a:rPr>
              <a:t>contrats</a:t>
            </a:r>
            <a:r>
              <a:rPr lang="fr-FR" sz="2400" b="0" dirty="0">
                <a:latin typeface="Source Sans Pro"/>
                <a:ea typeface="Source Sans Pro"/>
              </a:rPr>
              <a:t> de marché avec l UGAP et l’amortisseur électricité</a:t>
            </a:r>
          </a:p>
          <a:p>
            <a:pPr marL="0" indent="0">
              <a:lnSpc>
                <a:spcPct val="110000"/>
              </a:lnSpc>
              <a:buNone/>
            </a:pPr>
            <a:r>
              <a:rPr lang="fr-FR" sz="2400" b="0" dirty="0">
                <a:latin typeface="Source Sans Pro"/>
                <a:ea typeface="Source Sans Pro"/>
              </a:rPr>
              <a:t>Les contrats de prestation et de fournitures </a:t>
            </a:r>
            <a:r>
              <a:rPr lang="fr-FR" sz="2400" dirty="0">
                <a:latin typeface="Source Sans Pro"/>
                <a:ea typeface="Source Sans Pro"/>
              </a:rPr>
              <a:t>analysés</a:t>
            </a:r>
            <a:r>
              <a:rPr lang="fr-FR" sz="2400" b="0" dirty="0">
                <a:latin typeface="Source Sans Pro"/>
                <a:ea typeface="Source Sans Pro"/>
              </a:rPr>
              <a:t> au cas par cas avec la poussée inflationniste</a:t>
            </a:r>
          </a:p>
          <a:p>
            <a:pPr>
              <a:lnSpc>
                <a:spcPct val="110000"/>
              </a:lnSpc>
            </a:pPr>
            <a:r>
              <a:rPr lang="fr-FR" sz="2400" b="0" dirty="0">
                <a:latin typeface="Source Sans Pro"/>
                <a:ea typeface="Source Sans Pro"/>
              </a:rPr>
              <a:t>Les charges de personnel globalement stables</a:t>
            </a:r>
            <a:r>
              <a:rPr lang="fr-FR" sz="2400" dirty="0">
                <a:latin typeface="Source Sans Pro"/>
                <a:ea typeface="Source Sans Pro"/>
              </a:rPr>
              <a:t> </a:t>
            </a:r>
          </a:p>
          <a:p>
            <a:pPr marL="0" indent="0">
              <a:lnSpc>
                <a:spcPct val="110000"/>
              </a:lnSpc>
              <a:buNone/>
            </a:pPr>
            <a:r>
              <a:rPr lang="fr-FR" sz="2400" dirty="0">
                <a:latin typeface="Source Sans Pro"/>
                <a:ea typeface="Source Sans Pro"/>
              </a:rPr>
              <a:t>Elles</a:t>
            </a:r>
            <a:r>
              <a:rPr lang="fr-FR" sz="2400" b="0" dirty="0">
                <a:latin typeface="Source Sans Pro"/>
                <a:ea typeface="Source Sans Pro"/>
              </a:rPr>
              <a:t> intègrent les mouvements de personnel, la hausse</a:t>
            </a:r>
            <a:r>
              <a:rPr lang="fr-FR" sz="2400" dirty="0">
                <a:latin typeface="Source Sans Pro"/>
                <a:ea typeface="Source Sans Pro"/>
              </a:rPr>
              <a:t> </a:t>
            </a:r>
            <a:r>
              <a:rPr lang="fr-FR" sz="2400" b="0" dirty="0">
                <a:latin typeface="Source Sans Pro"/>
                <a:ea typeface="Source Sans Pro"/>
              </a:rPr>
              <a:t> du régime indemnitaire et de la part de la collectivité sur l’action sociale et une revalorisation possible du point d’indice ,</a:t>
            </a:r>
          </a:p>
          <a:p>
            <a:pPr>
              <a:lnSpc>
                <a:spcPct val="110000"/>
              </a:lnSpc>
            </a:pPr>
            <a:r>
              <a:rPr lang="fr-FR" sz="2400" b="0" dirty="0">
                <a:latin typeface="Source Sans Pro"/>
                <a:ea typeface="Source Sans Pro"/>
              </a:rPr>
              <a:t>Les charges financières en hausse avec la hausse des taux financiers</a:t>
            </a:r>
          </a:p>
          <a:p>
            <a:pPr>
              <a:lnSpc>
                <a:spcPct val="110000"/>
              </a:lnSpc>
            </a:pPr>
            <a:r>
              <a:rPr lang="fr-FR" sz="2400" dirty="0">
                <a:latin typeface="Source Sans Pro"/>
                <a:ea typeface="Source Sans Pro"/>
              </a:rPr>
              <a:t>Les autres de charges de gestion en hausse maitrisée concentrées sur les hausses pour le CCAS et le CLC</a:t>
            </a:r>
            <a:endParaRPr lang="fr-FR" sz="2400" b="0" dirty="0">
              <a:solidFill>
                <a:schemeClr val="tx1"/>
              </a:solidFill>
              <a:latin typeface="Source Sans Pro"/>
              <a:ea typeface="Source Sans Pro"/>
            </a:endParaRPr>
          </a:p>
        </p:txBody>
      </p:sp>
    </p:spTree>
    <p:extLst>
      <p:ext uri="{BB962C8B-B14F-4D97-AF65-F5344CB8AC3E}">
        <p14:creationId xmlns:p14="http://schemas.microsoft.com/office/powerpoint/2010/main" val="1941416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A823A-E9E5-A9C1-CE4D-D912AEEB2F76}"/>
              </a:ext>
            </a:extLst>
          </p:cNvPr>
          <p:cNvSpPr>
            <a:spLocks noGrp="1"/>
          </p:cNvSpPr>
          <p:nvPr>
            <p:ph type="title"/>
          </p:nvPr>
        </p:nvSpPr>
        <p:spPr>
          <a:xfrm>
            <a:off x="1374054" y="126767"/>
            <a:ext cx="10229682" cy="695643"/>
          </a:xfrm>
        </p:spPr>
        <p:txBody>
          <a:bodyPr/>
          <a:lstStyle/>
          <a:p>
            <a:r>
              <a:rPr lang="fr-FR" dirty="0"/>
              <a:t>BP 2023 Fonctionnement</a:t>
            </a:r>
          </a:p>
        </p:txBody>
      </p:sp>
      <p:sp>
        <p:nvSpPr>
          <p:cNvPr id="3" name="Espace réservé du contenu 2">
            <a:extLst>
              <a:ext uri="{FF2B5EF4-FFF2-40B4-BE49-F238E27FC236}">
                <a16:creationId xmlns:a16="http://schemas.microsoft.com/office/drawing/2014/main" id="{4406E9FD-1D43-0A07-3C64-BF963B267758}"/>
              </a:ext>
            </a:extLst>
          </p:cNvPr>
          <p:cNvSpPr>
            <a:spLocks noGrp="1"/>
          </p:cNvSpPr>
          <p:nvPr>
            <p:ph idx="1"/>
          </p:nvPr>
        </p:nvSpPr>
        <p:spPr>
          <a:xfrm>
            <a:off x="1120054" y="743611"/>
            <a:ext cx="10605601" cy="5521045"/>
          </a:xfrm>
        </p:spPr>
        <p:txBody>
          <a:bodyPr vert="horz" lIns="91440" tIns="45720" rIns="91440" bIns="45720" rtlCol="0" anchor="t">
            <a:noAutofit/>
          </a:bodyPr>
          <a:lstStyle/>
          <a:p>
            <a:pPr marL="0" indent="0">
              <a:lnSpc>
                <a:spcPct val="110000"/>
              </a:lnSpc>
              <a:buNone/>
            </a:pPr>
            <a:r>
              <a:rPr lang="fr-FR" sz="2400" dirty="0">
                <a:latin typeface="Calibri"/>
                <a:ea typeface="Source Sans Pro"/>
                <a:cs typeface="Calibri"/>
              </a:rPr>
              <a:t>Le budget proposé permet la maintien  et l'amélioration des niveaux des services aux usagers, par exemple </a:t>
            </a:r>
            <a:endParaRPr lang="fr-FR" sz="1600" dirty="0">
              <a:latin typeface="Calibri"/>
              <a:ea typeface="Source Sans Pro"/>
              <a:cs typeface="Calibri"/>
            </a:endParaRPr>
          </a:p>
          <a:p>
            <a:pPr lvl="1" indent="0">
              <a:lnSpc>
                <a:spcPct val="100000"/>
              </a:lnSpc>
              <a:spcBef>
                <a:spcPts val="0"/>
              </a:spcBef>
            </a:pPr>
            <a:r>
              <a:rPr lang="fr-FR" b="0" dirty="0">
                <a:solidFill>
                  <a:schemeClr val="tx1"/>
                </a:solidFill>
                <a:latin typeface="Calibri"/>
                <a:ea typeface="Source Sans Pro"/>
                <a:cs typeface="Calibri"/>
              </a:rPr>
              <a:t>des renforts  de personnels dans la petite enfance  pour une tenue des plannings notamment  l'appui méridien</a:t>
            </a:r>
            <a:endParaRPr lang="fr-FR" b="0" dirty="0">
              <a:solidFill>
                <a:schemeClr val="tx1"/>
              </a:solidFill>
              <a:latin typeface="Calibri"/>
              <a:cs typeface="Calibri"/>
            </a:endParaRPr>
          </a:p>
          <a:p>
            <a:pPr lvl="1" indent="0">
              <a:lnSpc>
                <a:spcPct val="100000"/>
              </a:lnSpc>
              <a:spcBef>
                <a:spcPts val="0"/>
              </a:spcBef>
            </a:pPr>
            <a:r>
              <a:rPr lang="fr-FR" b="0" dirty="0">
                <a:solidFill>
                  <a:schemeClr val="tx1"/>
                </a:solidFill>
                <a:latin typeface="Calibri"/>
                <a:ea typeface="Source Sans Pro"/>
                <a:cs typeface="Calibri"/>
              </a:rPr>
              <a:t>La</a:t>
            </a:r>
            <a:r>
              <a:rPr lang="fr-FR" sz="2400" b="0" dirty="0">
                <a:solidFill>
                  <a:schemeClr val="tx1"/>
                </a:solidFill>
                <a:latin typeface="Calibri"/>
                <a:ea typeface="Source Sans Pro"/>
                <a:cs typeface="Calibri"/>
              </a:rPr>
              <a:t> mise en place d’une gestion différenciée des espaces </a:t>
            </a:r>
            <a:r>
              <a:rPr lang="fr-FR" b="0" dirty="0">
                <a:solidFill>
                  <a:schemeClr val="tx1"/>
                </a:solidFill>
                <a:latin typeface="Calibri"/>
                <a:ea typeface="Source Sans Pro"/>
                <a:cs typeface="Calibri"/>
              </a:rPr>
              <a:t>verts</a:t>
            </a:r>
            <a:endParaRPr lang="fr-FR" b="0" dirty="0">
              <a:solidFill>
                <a:schemeClr val="tx1"/>
              </a:solidFill>
              <a:latin typeface="Calibri"/>
              <a:cs typeface="Calibri"/>
            </a:endParaRPr>
          </a:p>
          <a:p>
            <a:pPr lvl="1" indent="0">
              <a:lnSpc>
                <a:spcPct val="100000"/>
              </a:lnSpc>
              <a:spcBef>
                <a:spcPts val="0"/>
              </a:spcBef>
            </a:pPr>
            <a:r>
              <a:rPr lang="fr-FR" b="0" dirty="0">
                <a:solidFill>
                  <a:schemeClr val="tx1"/>
                </a:solidFill>
                <a:latin typeface="Calibri"/>
                <a:ea typeface="Source Sans Pro"/>
                <a:cs typeface="Calibri"/>
              </a:rPr>
              <a:t>Une offre renouvelée  du CRC dans ses propositions </a:t>
            </a:r>
            <a:endParaRPr lang="fr-FR" b="0" dirty="0">
              <a:solidFill>
                <a:schemeClr val="tx1"/>
              </a:solidFill>
              <a:latin typeface="Calibri"/>
              <a:cs typeface="Calibri"/>
            </a:endParaRPr>
          </a:p>
          <a:p>
            <a:pPr lvl="1" indent="0">
              <a:lnSpc>
                <a:spcPct val="100000"/>
              </a:lnSpc>
              <a:spcBef>
                <a:spcPts val="0"/>
              </a:spcBef>
            </a:pPr>
            <a:r>
              <a:rPr lang="fr-FR" b="0">
                <a:solidFill>
                  <a:schemeClr val="tx1"/>
                </a:solidFill>
                <a:latin typeface="Calibri"/>
                <a:ea typeface="Source Sans Pro"/>
                <a:cs typeface="Calibri"/>
              </a:rPr>
              <a:t>La prise en compte partielle des surcouts  de transport pour les associations sportives</a:t>
            </a:r>
          </a:p>
          <a:p>
            <a:pPr marL="0" indent="0">
              <a:lnSpc>
                <a:spcPct val="110000"/>
              </a:lnSpc>
              <a:buNone/>
            </a:pPr>
            <a:r>
              <a:rPr lang="fr-FR" sz="2400" dirty="0">
                <a:latin typeface="Calibri"/>
                <a:ea typeface="Source Sans Pro"/>
                <a:cs typeface="Calibri"/>
              </a:rPr>
              <a:t>Il poursuit l’ajustement des  dépenses sociales auprès du CCAS notamment</a:t>
            </a:r>
            <a:endParaRPr lang="fr-FR" sz="2400" b="0" dirty="0">
              <a:solidFill>
                <a:schemeClr val="tx1"/>
              </a:solidFill>
              <a:latin typeface="Calibri"/>
              <a:ea typeface="Source Sans Pro"/>
              <a:cs typeface="Calibri"/>
            </a:endParaRPr>
          </a:p>
          <a:p>
            <a:pPr marL="0" indent="0">
              <a:lnSpc>
                <a:spcPct val="110000"/>
              </a:lnSpc>
              <a:buNone/>
            </a:pPr>
            <a:r>
              <a:rPr lang="fr-FR" sz="2400" dirty="0">
                <a:latin typeface="Calibri"/>
                <a:ea typeface="Source Sans Pro"/>
                <a:cs typeface="Calibri"/>
              </a:rPr>
              <a:t>Pour le domaine des ressources humaines   </a:t>
            </a:r>
            <a:endParaRPr lang="fr-FR" sz="2400" dirty="0">
              <a:latin typeface="Calibri"/>
              <a:cs typeface="Calibri"/>
            </a:endParaRPr>
          </a:p>
          <a:p>
            <a:pPr marL="457200" lvl="1">
              <a:lnSpc>
                <a:spcPct val="100000"/>
              </a:lnSpc>
              <a:spcBef>
                <a:spcPts val="0"/>
              </a:spcBef>
            </a:pPr>
            <a:r>
              <a:rPr lang="fr-FR" b="0" dirty="0">
                <a:solidFill>
                  <a:schemeClr val="tx1"/>
                </a:solidFill>
                <a:latin typeface="Calibri"/>
                <a:ea typeface="Source Sans Pro"/>
                <a:cs typeface="Calibri"/>
              </a:rPr>
              <a:t>une analyse organisationnelle en continu des besoins est en place , une  dynamique salariale est anticipée , </a:t>
            </a:r>
            <a:endParaRPr lang="fr-FR" b="0" dirty="0">
              <a:solidFill>
                <a:schemeClr val="tx1"/>
              </a:solidFill>
              <a:latin typeface="Calibri"/>
              <a:cs typeface="Calibri"/>
            </a:endParaRPr>
          </a:p>
          <a:p>
            <a:pPr marL="457200" lvl="1">
              <a:lnSpc>
                <a:spcPct val="100000"/>
              </a:lnSpc>
              <a:spcBef>
                <a:spcPts val="0"/>
              </a:spcBef>
            </a:pPr>
            <a:r>
              <a:rPr lang="fr-FR" b="0" dirty="0">
                <a:solidFill>
                  <a:schemeClr val="tx1"/>
                </a:solidFill>
                <a:latin typeface="Calibri"/>
                <a:ea typeface="Source Sans Pro"/>
                <a:cs typeface="Calibri"/>
              </a:rPr>
              <a:t>une action majeure en termes de prévention  sur les équipements de protections individuelles avec des formations et la  des protections individuelles est engagée </a:t>
            </a:r>
            <a:endParaRPr lang="fr-FR" b="0" dirty="0">
              <a:solidFill>
                <a:schemeClr val="tx1"/>
              </a:solidFill>
              <a:latin typeface="Calibri"/>
              <a:cs typeface="Calibri"/>
            </a:endParaRPr>
          </a:p>
          <a:p>
            <a:pPr>
              <a:lnSpc>
                <a:spcPct val="110000"/>
              </a:lnSpc>
            </a:pPr>
            <a:endParaRPr lang="fr-FR" sz="2400" b="0" dirty="0">
              <a:latin typeface="Calibri"/>
              <a:cs typeface="Calibri"/>
            </a:endParaRPr>
          </a:p>
        </p:txBody>
      </p:sp>
    </p:spTree>
    <p:extLst>
      <p:ext uri="{BB962C8B-B14F-4D97-AF65-F5344CB8AC3E}">
        <p14:creationId xmlns:p14="http://schemas.microsoft.com/office/powerpoint/2010/main" val="1465497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4AFB6E-EA3E-5F0D-3468-9D0A25CDD615}"/>
              </a:ext>
            </a:extLst>
          </p:cNvPr>
          <p:cNvSpPr>
            <a:spLocks noGrp="1"/>
          </p:cNvSpPr>
          <p:nvPr>
            <p:ph type="title"/>
          </p:nvPr>
        </p:nvSpPr>
        <p:spPr>
          <a:xfrm>
            <a:off x="1358817" y="36056"/>
            <a:ext cx="10229682" cy="1020957"/>
          </a:xfrm>
        </p:spPr>
        <p:txBody>
          <a:bodyPr>
            <a:normAutofit/>
          </a:bodyPr>
          <a:lstStyle/>
          <a:p>
            <a:r>
              <a:rPr lang="fr-FR" sz="3200" dirty="0"/>
              <a:t>BP 2023| prospective  de l’épargne brute budgétaire</a:t>
            </a:r>
          </a:p>
        </p:txBody>
      </p:sp>
      <p:graphicFrame>
        <p:nvGraphicFramePr>
          <p:cNvPr id="4" name="Graphique 3">
            <a:extLst>
              <a:ext uri="{FF2B5EF4-FFF2-40B4-BE49-F238E27FC236}">
                <a16:creationId xmlns:a16="http://schemas.microsoft.com/office/drawing/2014/main" id="{D4563EF0-0497-44B5-A8E6-2A2AE1B6ACDA}"/>
              </a:ext>
            </a:extLst>
          </p:cNvPr>
          <p:cNvGraphicFramePr>
            <a:graphicFrameLocks/>
          </p:cNvGraphicFramePr>
          <p:nvPr>
            <p:extLst>
              <p:ext uri="{D42A27DB-BD31-4B8C-83A1-F6EECF244321}">
                <p14:modId xmlns:p14="http://schemas.microsoft.com/office/powerpoint/2010/main" val="2056602941"/>
              </p:ext>
            </p:extLst>
          </p:nvPr>
        </p:nvGraphicFramePr>
        <p:xfrm>
          <a:off x="1128016" y="1057013"/>
          <a:ext cx="10550461" cy="50853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2547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AED5C-1B96-B044-9873-46D678FCE417}"/>
              </a:ext>
            </a:extLst>
          </p:cNvPr>
          <p:cNvSpPr>
            <a:spLocks noGrp="1"/>
          </p:cNvSpPr>
          <p:nvPr>
            <p:ph type="title"/>
          </p:nvPr>
        </p:nvSpPr>
        <p:spPr/>
        <p:txBody>
          <a:bodyPr/>
          <a:lstStyle/>
          <a:p>
            <a:r>
              <a:rPr lang="fr-FR"/>
              <a:t>2 - SECTION INVESTISSEMENT</a:t>
            </a:r>
          </a:p>
        </p:txBody>
      </p:sp>
      <p:sp>
        <p:nvSpPr>
          <p:cNvPr id="3" name="Espace réservé du texte 2">
            <a:extLst>
              <a:ext uri="{FF2B5EF4-FFF2-40B4-BE49-F238E27FC236}">
                <a16:creationId xmlns:a16="http://schemas.microsoft.com/office/drawing/2014/main" id="{2C5DA584-28CF-1CDB-6BE2-6DEE47C023C5}"/>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45272253"/>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B3E28B05-064E-C502-1A46-9A7DFF3FC495}"/>
              </a:ext>
            </a:extLst>
          </p:cNvPr>
          <p:cNvSpPr>
            <a:spLocks noGrp="1"/>
          </p:cNvSpPr>
          <p:nvPr>
            <p:ph type="title"/>
          </p:nvPr>
        </p:nvSpPr>
        <p:spPr>
          <a:xfrm>
            <a:off x="1357279" y="187224"/>
            <a:ext cx="10229850" cy="668810"/>
          </a:xfrm>
        </p:spPr>
        <p:txBody>
          <a:bodyPr>
            <a:normAutofit/>
          </a:bodyPr>
          <a:lstStyle/>
          <a:p>
            <a:r>
              <a:rPr lang="fr-FR" sz="3600"/>
              <a:t>BP 2023 | </a:t>
            </a:r>
            <a:r>
              <a:rPr lang="fr-FR" sz="3600" dirty="0"/>
              <a:t>Financement</a:t>
            </a:r>
            <a:r>
              <a:rPr lang="fr-FR" sz="3600"/>
              <a:t> des investissements</a:t>
            </a:r>
          </a:p>
        </p:txBody>
      </p:sp>
      <p:graphicFrame>
        <p:nvGraphicFramePr>
          <p:cNvPr id="19" name="Diagramme 18">
            <a:extLst>
              <a:ext uri="{FF2B5EF4-FFF2-40B4-BE49-F238E27FC236}">
                <a16:creationId xmlns:a16="http://schemas.microsoft.com/office/drawing/2014/main" id="{1E332621-7A8C-97ED-06A1-62FCB2CDD23B}"/>
              </a:ext>
            </a:extLst>
          </p:cNvPr>
          <p:cNvGraphicFramePr/>
          <p:nvPr>
            <p:extLst>
              <p:ext uri="{D42A27DB-BD31-4B8C-83A1-F6EECF244321}">
                <p14:modId xmlns:p14="http://schemas.microsoft.com/office/powerpoint/2010/main" val="3513016256"/>
              </p:ext>
            </p:extLst>
          </p:nvPr>
        </p:nvGraphicFramePr>
        <p:xfrm>
          <a:off x="1862398" y="105701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850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F7632D-EC80-B336-345D-2D44077D8753}"/>
              </a:ext>
            </a:extLst>
          </p:cNvPr>
          <p:cNvSpPr>
            <a:spLocks noGrp="1"/>
          </p:cNvSpPr>
          <p:nvPr>
            <p:ph type="title"/>
          </p:nvPr>
        </p:nvSpPr>
        <p:spPr>
          <a:xfrm>
            <a:off x="1372522" y="190588"/>
            <a:ext cx="10229682" cy="705883"/>
          </a:xfrm>
        </p:spPr>
        <p:txBody>
          <a:bodyPr>
            <a:noAutofit/>
          </a:bodyPr>
          <a:lstStyle/>
          <a:p>
            <a:r>
              <a:rPr lang="fr-FR" sz="3200"/>
              <a:t>BP 2023| Recettes d’investissement 8,2M€</a:t>
            </a:r>
          </a:p>
        </p:txBody>
      </p:sp>
      <p:graphicFrame>
        <p:nvGraphicFramePr>
          <p:cNvPr id="5" name="Graphique 4">
            <a:extLst>
              <a:ext uri="{FF2B5EF4-FFF2-40B4-BE49-F238E27FC236}">
                <a16:creationId xmlns:a16="http://schemas.microsoft.com/office/drawing/2014/main" id="{4742AFE6-6626-7177-35FD-7DB7113DB271}"/>
              </a:ext>
            </a:extLst>
          </p:cNvPr>
          <p:cNvGraphicFramePr>
            <a:graphicFrameLocks/>
          </p:cNvGraphicFramePr>
          <p:nvPr>
            <p:extLst>
              <p:ext uri="{D42A27DB-BD31-4B8C-83A1-F6EECF244321}">
                <p14:modId xmlns:p14="http://schemas.microsoft.com/office/powerpoint/2010/main" val="208926676"/>
              </p:ext>
            </p:extLst>
          </p:nvPr>
        </p:nvGraphicFramePr>
        <p:xfrm>
          <a:off x="1898585" y="896471"/>
          <a:ext cx="9177556" cy="5292573"/>
        </p:xfrm>
        <a:graphic>
          <a:graphicData uri="http://schemas.openxmlformats.org/drawingml/2006/chart">
            <c:chart xmlns:c="http://schemas.openxmlformats.org/drawingml/2006/chart" xmlns:r="http://schemas.openxmlformats.org/officeDocument/2006/relationships" r:id="rId2"/>
          </a:graphicData>
        </a:graphic>
      </p:graphicFrame>
      <p:sp>
        <p:nvSpPr>
          <p:cNvPr id="4" name="ZoneTexte 3">
            <a:extLst>
              <a:ext uri="{FF2B5EF4-FFF2-40B4-BE49-F238E27FC236}">
                <a16:creationId xmlns:a16="http://schemas.microsoft.com/office/drawing/2014/main" id="{BA6EA1E7-553B-61AB-4E2D-18123E8ECC4C}"/>
              </a:ext>
            </a:extLst>
          </p:cNvPr>
          <p:cNvSpPr txBox="1"/>
          <p:nvPr/>
        </p:nvSpPr>
        <p:spPr>
          <a:xfrm>
            <a:off x="1526796" y="5403403"/>
            <a:ext cx="4177842" cy="646331"/>
          </a:xfrm>
          <a:prstGeom prst="rect">
            <a:avLst/>
          </a:prstGeom>
          <a:noFill/>
        </p:spPr>
        <p:txBody>
          <a:bodyPr wrap="square" rtlCol="0">
            <a:spAutoFit/>
          </a:bodyPr>
          <a:lstStyle/>
          <a:p>
            <a:r>
              <a:rPr lang="fr-FR" dirty="0"/>
              <a:t>Dont subvention 261 617 €</a:t>
            </a:r>
          </a:p>
          <a:p>
            <a:r>
              <a:rPr lang="fr-FR" dirty="0"/>
              <a:t>Restes à réaliser 191 617 €</a:t>
            </a:r>
          </a:p>
        </p:txBody>
      </p:sp>
    </p:spTree>
    <p:extLst>
      <p:ext uri="{BB962C8B-B14F-4D97-AF65-F5344CB8AC3E}">
        <p14:creationId xmlns:p14="http://schemas.microsoft.com/office/powerpoint/2010/main" val="1861283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a:extLst>
              <a:ext uri="{FF2B5EF4-FFF2-40B4-BE49-F238E27FC236}">
                <a16:creationId xmlns:a16="http://schemas.microsoft.com/office/drawing/2014/main" id="{9144D0AF-BC98-CDCA-605E-BE6398DC6955}"/>
              </a:ext>
            </a:extLst>
          </p:cNvPr>
          <p:cNvGraphicFramePr>
            <a:graphicFrameLocks/>
          </p:cNvGraphicFramePr>
          <p:nvPr>
            <p:extLst>
              <p:ext uri="{D42A27DB-BD31-4B8C-83A1-F6EECF244321}">
                <p14:modId xmlns:p14="http://schemas.microsoft.com/office/powerpoint/2010/main" val="4263748228"/>
              </p:ext>
            </p:extLst>
          </p:nvPr>
        </p:nvGraphicFramePr>
        <p:xfrm>
          <a:off x="5901179" y="1666187"/>
          <a:ext cx="5798539" cy="468747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re 1">
            <a:extLst>
              <a:ext uri="{FF2B5EF4-FFF2-40B4-BE49-F238E27FC236}">
                <a16:creationId xmlns:a16="http://schemas.microsoft.com/office/drawing/2014/main" id="{23F7632D-EC80-B336-345D-2D44077D8753}"/>
              </a:ext>
            </a:extLst>
          </p:cNvPr>
          <p:cNvSpPr>
            <a:spLocks noGrp="1"/>
          </p:cNvSpPr>
          <p:nvPr>
            <p:ph type="title"/>
          </p:nvPr>
        </p:nvSpPr>
        <p:spPr>
          <a:xfrm>
            <a:off x="874643" y="33311"/>
            <a:ext cx="11141765" cy="1209079"/>
          </a:xfrm>
        </p:spPr>
        <p:txBody>
          <a:bodyPr>
            <a:noAutofit/>
          </a:bodyPr>
          <a:lstStyle/>
          <a:p>
            <a:r>
              <a:rPr lang="fr-FR" sz="3200"/>
              <a:t>BP 2023| Dépenses d’investissement 8,2M€                                        	        </a:t>
            </a:r>
            <a:r>
              <a:rPr lang="fr-FR" sz="3200" i="1"/>
              <a:t>(7,2M€ au CA 2022)</a:t>
            </a:r>
          </a:p>
        </p:txBody>
      </p:sp>
      <p:graphicFrame>
        <p:nvGraphicFramePr>
          <p:cNvPr id="3" name="Graphique 2">
            <a:extLst>
              <a:ext uri="{FF2B5EF4-FFF2-40B4-BE49-F238E27FC236}">
                <a16:creationId xmlns:a16="http://schemas.microsoft.com/office/drawing/2014/main" id="{F43F1CC2-75C3-E361-AAA5-E0CEAB36ED6F}"/>
              </a:ext>
            </a:extLst>
          </p:cNvPr>
          <p:cNvGraphicFramePr>
            <a:graphicFrameLocks/>
          </p:cNvGraphicFramePr>
          <p:nvPr>
            <p:extLst>
              <p:ext uri="{D42A27DB-BD31-4B8C-83A1-F6EECF244321}">
                <p14:modId xmlns:p14="http://schemas.microsoft.com/office/powerpoint/2010/main" val="1829602599"/>
              </p:ext>
            </p:extLst>
          </p:nvPr>
        </p:nvGraphicFramePr>
        <p:xfrm>
          <a:off x="1004108" y="1164254"/>
          <a:ext cx="4747780" cy="52680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27591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34C34E9-D978-37BC-F280-52400331DCAD}"/>
              </a:ext>
            </a:extLst>
          </p:cNvPr>
          <p:cNvSpPr txBox="1"/>
          <p:nvPr/>
        </p:nvSpPr>
        <p:spPr>
          <a:xfrm>
            <a:off x="1571164" y="1173001"/>
            <a:ext cx="9854957" cy="4001095"/>
          </a:xfrm>
          <a:prstGeom prst="rect">
            <a:avLst/>
          </a:prstGeom>
          <a:ln>
            <a:solidFill>
              <a:schemeClr val="accent1">
                <a:lumMod val="20000"/>
                <a:lumOff val="80000"/>
              </a:schemeClr>
            </a:solid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endParaRPr lang="fr-FR" b="1" dirty="0"/>
          </a:p>
          <a:p>
            <a:pPr algn="ctr"/>
            <a:endParaRPr lang="fr-FR" sz="1600" dirty="0">
              <a:solidFill>
                <a:srgbClr val="0080AA"/>
              </a:solidFill>
              <a:highlight>
                <a:srgbClr val="C0C0C0"/>
              </a:highlight>
              <a:latin typeface="Source Sans Pro" panose="020B0503030403020204" pitchFamily="34" charset="0"/>
              <a:ea typeface="Source Sans Pro" panose="020B0503030403020204" pitchFamily="34" charset="0"/>
              <a:cs typeface="+mj-cs"/>
            </a:endParaRPr>
          </a:p>
          <a:p>
            <a:r>
              <a:rPr lang="fr-FR" sz="2800" dirty="0"/>
              <a:t>Ecole Primaire Le Val 			</a:t>
            </a:r>
            <a:r>
              <a:rPr lang="fr-FR" sz="2800" b="1" dirty="0">
                <a:solidFill>
                  <a:srgbClr val="0080AA"/>
                </a:solidFill>
                <a:latin typeface="Source Sans Pro" panose="020B0503030403020204" pitchFamily="34" charset="0"/>
                <a:ea typeface="Source Sans Pro" panose="020B0503030403020204" pitchFamily="34" charset="0"/>
                <a:cs typeface="+mj-cs"/>
              </a:rPr>
              <a:t>410 K€</a:t>
            </a:r>
          </a:p>
          <a:p>
            <a:endParaRPr lang="fr-FR" sz="2400" b="1" dirty="0"/>
          </a:p>
          <a:p>
            <a:r>
              <a:rPr lang="fr-FR" sz="2800" dirty="0"/>
              <a:t>Fonds de concours Voirie 		</a:t>
            </a:r>
            <a:r>
              <a:rPr lang="fr-FR" sz="2800" b="1" dirty="0">
                <a:solidFill>
                  <a:srgbClr val="0080AA"/>
                </a:solidFill>
                <a:latin typeface="Source Sans Pro"/>
                <a:ea typeface="Source Sans Pro"/>
                <a:cs typeface="+mj-cs"/>
              </a:rPr>
              <a:t>346K€</a:t>
            </a:r>
          </a:p>
          <a:p>
            <a:pPr marL="285750" indent="-285750">
              <a:buFontTx/>
              <a:buChar char="-"/>
            </a:pPr>
            <a:r>
              <a:rPr lang="fr-FR" sz="2800">
                <a:solidFill>
                  <a:srgbClr val="0080AA"/>
                </a:solidFill>
                <a:latin typeface="Calibri"/>
                <a:ea typeface="Source Sans Pro"/>
                <a:cs typeface="Calibri"/>
              </a:rPr>
              <a:t>( le Corbusier, </a:t>
            </a:r>
            <a:r>
              <a:rPr lang="fr-FR" sz="2800" err="1">
                <a:solidFill>
                  <a:srgbClr val="0080AA"/>
                </a:solidFill>
                <a:latin typeface="Calibri"/>
                <a:ea typeface="Source Sans Pro"/>
                <a:cs typeface="Calibri"/>
              </a:rPr>
              <a:t>Ravanat</a:t>
            </a:r>
            <a:r>
              <a:rPr lang="fr-FR" sz="2800">
                <a:solidFill>
                  <a:srgbClr val="0080AA"/>
                </a:solidFill>
                <a:latin typeface="Calibri"/>
                <a:ea typeface="Source Sans Pro"/>
                <a:cs typeface="Calibri"/>
              </a:rPr>
              <a:t>, Echirolles, Stendhal)</a:t>
            </a:r>
            <a:endParaRPr lang="fr-FR" sz="2800">
              <a:solidFill>
                <a:srgbClr val="0080AA"/>
              </a:solidFill>
              <a:latin typeface="Calibri"/>
              <a:ea typeface="Source Sans Pro" panose="020B0503030403020204" pitchFamily="34" charset="0"/>
              <a:cs typeface="Calibri"/>
            </a:endParaRPr>
          </a:p>
          <a:p>
            <a:r>
              <a:rPr lang="fr-FR" sz="2800" dirty="0"/>
              <a:t>Eclairage public 				</a:t>
            </a:r>
            <a:r>
              <a:rPr lang="fr-FR" sz="2800" b="1" dirty="0">
                <a:solidFill>
                  <a:srgbClr val="0080AA"/>
                </a:solidFill>
                <a:latin typeface="Source Sans Pro" panose="020B0503030403020204" pitchFamily="34" charset="0"/>
                <a:ea typeface="Source Sans Pro" panose="020B0503030403020204" pitchFamily="34" charset="0"/>
                <a:cs typeface="+mj-cs"/>
              </a:rPr>
              <a:t>162K€</a:t>
            </a:r>
          </a:p>
          <a:p>
            <a:pPr marL="285750" indent="-285750">
              <a:buFontTx/>
              <a:buChar char="-"/>
            </a:pPr>
            <a:endParaRPr lang="fr-FR" sz="2800" b="1" dirty="0">
              <a:solidFill>
                <a:srgbClr val="0080AA"/>
              </a:solidFill>
              <a:latin typeface="Source Sans Pro" panose="020B0503030403020204" pitchFamily="34" charset="0"/>
              <a:ea typeface="Source Sans Pro" panose="020B0503030403020204" pitchFamily="34" charset="0"/>
              <a:cs typeface="+mj-cs"/>
            </a:endParaRPr>
          </a:p>
          <a:p>
            <a:r>
              <a:rPr lang="fr-FR" sz="2800" dirty="0"/>
              <a:t>Informatique</a:t>
            </a:r>
            <a:r>
              <a:rPr lang="fr-FR" sz="2800" b="1" dirty="0">
                <a:solidFill>
                  <a:srgbClr val="0080AA"/>
                </a:solidFill>
                <a:latin typeface="Source Sans Pro" panose="020B0503030403020204" pitchFamily="34" charset="0"/>
                <a:ea typeface="Source Sans Pro" panose="020B0503030403020204" pitchFamily="34" charset="0"/>
                <a:cs typeface="+mj-cs"/>
              </a:rPr>
              <a:t> 				68K€</a:t>
            </a:r>
          </a:p>
          <a:p>
            <a:pPr marL="285750" indent="-285750">
              <a:buFontTx/>
              <a:buChar char="-"/>
            </a:pPr>
            <a:endParaRPr lang="fr-FR" sz="2800" b="1" dirty="0">
              <a:solidFill>
                <a:srgbClr val="0080AA"/>
              </a:solidFill>
              <a:latin typeface="Source Sans Pro" panose="020B0503030403020204" pitchFamily="34" charset="0"/>
              <a:ea typeface="Source Sans Pro" panose="020B0503030403020204" pitchFamily="34" charset="0"/>
              <a:cs typeface="+mj-cs"/>
            </a:endParaRPr>
          </a:p>
        </p:txBody>
      </p:sp>
      <p:sp>
        <p:nvSpPr>
          <p:cNvPr id="2" name="Titre 1">
            <a:extLst>
              <a:ext uri="{FF2B5EF4-FFF2-40B4-BE49-F238E27FC236}">
                <a16:creationId xmlns:a16="http://schemas.microsoft.com/office/drawing/2014/main" id="{77B40A69-F7BE-3F0C-93E7-4B1132677304}"/>
              </a:ext>
            </a:extLst>
          </p:cNvPr>
          <p:cNvSpPr>
            <a:spLocks noGrp="1"/>
          </p:cNvSpPr>
          <p:nvPr>
            <p:ph type="title"/>
          </p:nvPr>
        </p:nvSpPr>
        <p:spPr>
          <a:xfrm>
            <a:off x="970960" y="214017"/>
            <a:ext cx="10524053" cy="403399"/>
          </a:xfrm>
        </p:spPr>
        <p:txBody>
          <a:bodyPr>
            <a:normAutofit fontScale="90000"/>
          </a:bodyPr>
          <a:lstStyle/>
          <a:p>
            <a:r>
              <a:rPr lang="fr-FR" sz="3600" dirty="0"/>
              <a:t>BP 2023 | Focus Restes à réaliser 1,3M€</a:t>
            </a:r>
          </a:p>
        </p:txBody>
      </p:sp>
    </p:spTree>
    <p:extLst>
      <p:ext uri="{BB962C8B-B14F-4D97-AF65-F5344CB8AC3E}">
        <p14:creationId xmlns:p14="http://schemas.microsoft.com/office/powerpoint/2010/main" val="80402240"/>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33253" y="91469"/>
            <a:ext cx="10524053" cy="403399"/>
          </a:xfrm>
        </p:spPr>
        <p:txBody>
          <a:bodyPr>
            <a:normAutofit fontScale="90000"/>
          </a:bodyPr>
          <a:lstStyle/>
          <a:p>
            <a:r>
              <a:rPr lang="fr-FR" sz="3600" dirty="0"/>
              <a:t>BP 2023 | Focus Enveloppe PPI 3,08M€  </a:t>
            </a:r>
          </a:p>
        </p:txBody>
      </p:sp>
      <p:graphicFrame>
        <p:nvGraphicFramePr>
          <p:cNvPr id="3" name="Graphique 2">
            <a:extLst>
              <a:ext uri="{FF2B5EF4-FFF2-40B4-BE49-F238E27FC236}">
                <a16:creationId xmlns:a16="http://schemas.microsoft.com/office/drawing/2014/main" id="{834FE856-BCAA-2268-E0B2-1782C3192BEF}"/>
              </a:ext>
            </a:extLst>
          </p:cNvPr>
          <p:cNvGraphicFramePr>
            <a:graphicFrameLocks/>
          </p:cNvGraphicFramePr>
          <p:nvPr>
            <p:extLst>
              <p:ext uri="{D42A27DB-BD31-4B8C-83A1-F6EECF244321}">
                <p14:modId xmlns:p14="http://schemas.microsoft.com/office/powerpoint/2010/main" val="4077693581"/>
              </p:ext>
            </p:extLst>
          </p:nvPr>
        </p:nvGraphicFramePr>
        <p:xfrm>
          <a:off x="1129906" y="962968"/>
          <a:ext cx="10130745" cy="54837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07853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33253" y="91469"/>
            <a:ext cx="10524053" cy="803053"/>
          </a:xfrm>
        </p:spPr>
        <p:txBody>
          <a:bodyPr>
            <a:normAutofit fontScale="90000"/>
          </a:bodyPr>
          <a:lstStyle/>
          <a:p>
            <a:r>
              <a:rPr lang="fr-FR" sz="3600" dirty="0"/>
              <a:t>BP 2023 | Focus Enveloppe structurelle 1,7M€ </a:t>
            </a:r>
            <a:br>
              <a:rPr lang="fr-FR" sz="3600" dirty="0"/>
            </a:br>
            <a:r>
              <a:rPr lang="fr-FR" sz="3600" dirty="0"/>
              <a:t>	</a:t>
            </a:r>
          </a:p>
        </p:txBody>
      </p:sp>
      <p:graphicFrame>
        <p:nvGraphicFramePr>
          <p:cNvPr id="17" name="Graphique 16">
            <a:extLst>
              <a:ext uri="{FF2B5EF4-FFF2-40B4-BE49-F238E27FC236}">
                <a16:creationId xmlns:a16="http://schemas.microsoft.com/office/drawing/2014/main" id="{64438E4D-63B8-57C5-08F2-EDE32A993DB9}"/>
              </a:ext>
            </a:extLst>
          </p:cNvPr>
          <p:cNvGraphicFramePr>
            <a:graphicFrameLocks/>
          </p:cNvGraphicFramePr>
          <p:nvPr>
            <p:extLst>
              <p:ext uri="{D42A27DB-BD31-4B8C-83A1-F6EECF244321}">
                <p14:modId xmlns:p14="http://schemas.microsoft.com/office/powerpoint/2010/main" val="1284467776"/>
              </p:ext>
            </p:extLst>
          </p:nvPr>
        </p:nvGraphicFramePr>
        <p:xfrm>
          <a:off x="1275356" y="897732"/>
          <a:ext cx="10799002" cy="55472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3745549"/>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18F78B9A-A204-DB3B-6B49-89FDD2E14A41}"/>
              </a:ext>
            </a:extLst>
          </p:cNvPr>
          <p:cNvSpPr>
            <a:spLocks noGrp="1"/>
          </p:cNvSpPr>
          <p:nvPr>
            <p:ph type="title"/>
          </p:nvPr>
        </p:nvSpPr>
        <p:spPr>
          <a:xfrm>
            <a:off x="1031887" y="187224"/>
            <a:ext cx="11160083" cy="639627"/>
          </a:xfrm>
        </p:spPr>
        <p:txBody>
          <a:bodyPr>
            <a:noAutofit/>
          </a:bodyPr>
          <a:lstStyle/>
          <a:p>
            <a:pPr algn="ctr"/>
            <a:r>
              <a:rPr lang="fr-FR" sz="3200"/>
              <a:t>BP 2023 </a:t>
            </a:r>
            <a:r>
              <a:rPr lang="fr-FR" sz="3200" dirty="0"/>
              <a:t>A partir  du Rapport d’orientation budgétaire 2</a:t>
            </a:r>
            <a:r>
              <a:rPr lang="fr-FR" sz="3200" b="1"/>
              <a:t>023  </a:t>
            </a:r>
            <a:endParaRPr lang="fr-FR" sz="3200"/>
          </a:p>
        </p:txBody>
      </p:sp>
      <p:sp>
        <p:nvSpPr>
          <p:cNvPr id="4" name="Espace réservé du contenu 2">
            <a:extLst>
              <a:ext uri="{FF2B5EF4-FFF2-40B4-BE49-F238E27FC236}">
                <a16:creationId xmlns:a16="http://schemas.microsoft.com/office/drawing/2014/main" id="{C2C74ED4-610E-1E7A-9493-3379454F0675}"/>
              </a:ext>
            </a:extLst>
          </p:cNvPr>
          <p:cNvSpPr>
            <a:spLocks noGrp="1"/>
          </p:cNvSpPr>
          <p:nvPr>
            <p:ph idx="1"/>
          </p:nvPr>
        </p:nvSpPr>
        <p:spPr>
          <a:xfrm>
            <a:off x="1281240" y="1032976"/>
            <a:ext cx="10661375" cy="5361008"/>
          </a:xfrm>
        </p:spPr>
        <p:txBody>
          <a:bodyPr vert="horz" lIns="91440" tIns="45720" rIns="91440" bIns="45720" rtlCol="0" anchor="t">
            <a:normAutofit fontScale="92500" lnSpcReduction="20000"/>
          </a:bodyPr>
          <a:lstStyle/>
          <a:p>
            <a:r>
              <a:rPr lang="fr-FR" dirty="0">
                <a:latin typeface="+mn-lt"/>
                <a:ea typeface="Source Sans Pro"/>
              </a:rPr>
              <a:t>Le budget prend en </a:t>
            </a:r>
            <a:r>
              <a:rPr lang="fr-FR" dirty="0">
                <a:latin typeface="+mn-lt"/>
              </a:rPr>
              <a:t>le  contexte singulier 2022-2023  </a:t>
            </a:r>
            <a:r>
              <a:rPr lang="fr-FR" sz="2800" dirty="0">
                <a:latin typeface="+mn-lt"/>
              </a:rPr>
              <a:t>avec le retour de l’inflation,  la hausse des coûts de l’énergie, l’augmentation du point d’indice dans la fonction publique , l’augmentation des charges financières</a:t>
            </a:r>
          </a:p>
          <a:p>
            <a:r>
              <a:rPr lang="fr-FR" dirty="0">
                <a:latin typeface="+mn-lt"/>
                <a:ea typeface="Source Sans Pro"/>
              </a:rPr>
              <a:t>Les points majeurs invariants restent les suivants:</a:t>
            </a:r>
            <a:endParaRPr lang="fr-FR" dirty="0">
              <a:latin typeface="+mn-lt"/>
              <a:ea typeface="Source Sans Pro"/>
              <a:cs typeface="Calibri"/>
            </a:endParaRPr>
          </a:p>
          <a:p>
            <a:pPr>
              <a:buFont typeface="Courier New" panose="02070309020205020404" pitchFamily="49" charset="0"/>
              <a:buChar char="o"/>
            </a:pPr>
            <a:r>
              <a:rPr lang="fr-FR" dirty="0">
                <a:latin typeface="+mn-lt"/>
                <a:ea typeface="Source Sans Pro"/>
              </a:rPr>
              <a:t>Volonté de </a:t>
            </a:r>
            <a:r>
              <a:rPr lang="fr-FR" b="1" dirty="0">
                <a:latin typeface="+mn-lt"/>
                <a:ea typeface="Source Sans Pro"/>
              </a:rPr>
              <a:t>maintenir une action ambitieuse </a:t>
            </a:r>
            <a:r>
              <a:rPr lang="fr-FR" dirty="0">
                <a:latin typeface="+mn-lt"/>
                <a:ea typeface="Source Sans Pro"/>
              </a:rPr>
              <a:t>au profit des Eybinoises et Eybinois</a:t>
            </a:r>
          </a:p>
          <a:p>
            <a:pPr>
              <a:buFont typeface="Courier New" panose="02070309020205020404" pitchFamily="49" charset="0"/>
              <a:buChar char="o"/>
            </a:pPr>
            <a:r>
              <a:rPr lang="fr-FR" dirty="0">
                <a:latin typeface="+mn-lt"/>
                <a:ea typeface="Source Sans Pro"/>
              </a:rPr>
              <a:t>Poursuivre le </a:t>
            </a:r>
            <a:r>
              <a:rPr lang="fr-FR" b="1" dirty="0">
                <a:latin typeface="+mn-lt"/>
                <a:ea typeface="Source Sans Pro"/>
              </a:rPr>
              <a:t>renouvellement des équipements </a:t>
            </a:r>
          </a:p>
          <a:p>
            <a:pPr>
              <a:buFont typeface="Courier New" panose="02070309020205020404" pitchFamily="49" charset="0"/>
              <a:buChar char="o"/>
            </a:pPr>
            <a:r>
              <a:rPr lang="fr-FR" b="1" dirty="0">
                <a:latin typeface="+mn-lt"/>
                <a:ea typeface="Source Sans Pro"/>
              </a:rPr>
              <a:t>Ne pas augmenter le taux d’imposition</a:t>
            </a:r>
          </a:p>
          <a:p>
            <a:pPr>
              <a:buFont typeface="Courier New" panose="02070309020205020404" pitchFamily="49" charset="0"/>
              <a:buChar char="o"/>
            </a:pPr>
            <a:r>
              <a:rPr lang="fr-FR" b="1" dirty="0">
                <a:latin typeface="+mn-lt"/>
                <a:ea typeface="Source Sans Pro"/>
              </a:rPr>
              <a:t>Contenir l’endettement </a:t>
            </a:r>
          </a:p>
          <a:p>
            <a:pPr>
              <a:buFont typeface="Courier New" panose="02070309020205020404" pitchFamily="49" charset="0"/>
              <a:buChar char="o"/>
            </a:pPr>
            <a:r>
              <a:rPr lang="fr-FR" b="1" dirty="0">
                <a:latin typeface="+mn-lt"/>
              </a:rPr>
              <a:t>Préserver la capacité d’autofinancement</a:t>
            </a:r>
          </a:p>
          <a:p>
            <a:pPr marL="0" indent="0">
              <a:buNone/>
            </a:pPr>
            <a:endParaRPr lang="fr-FR" b="1" dirty="0">
              <a:latin typeface="+mn-lt"/>
            </a:endParaRPr>
          </a:p>
          <a:p>
            <a:r>
              <a:rPr lang="fr-FR" dirty="0">
                <a:latin typeface="+mn-lt"/>
              </a:rPr>
              <a:t>L’Intégration de manière anticipée des résultats 2022 permet l’ajustement des propositions budgétaires du ROB  en fonction de la prise en considération des bons résultats 2022</a:t>
            </a:r>
          </a:p>
          <a:p>
            <a:pPr marL="0" indent="0" algn="ctr">
              <a:buNone/>
            </a:pPr>
            <a:endParaRPr lang="fr-FR" dirty="0">
              <a:latin typeface="+mn-lt"/>
            </a:endParaRPr>
          </a:p>
        </p:txBody>
      </p:sp>
    </p:spTree>
    <p:extLst>
      <p:ext uri="{BB962C8B-B14F-4D97-AF65-F5344CB8AC3E}">
        <p14:creationId xmlns:p14="http://schemas.microsoft.com/office/powerpoint/2010/main" val="1361640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42131" y="499842"/>
            <a:ext cx="10524053" cy="803053"/>
          </a:xfrm>
        </p:spPr>
        <p:txBody>
          <a:bodyPr>
            <a:normAutofit fontScale="90000"/>
          </a:bodyPr>
          <a:lstStyle/>
          <a:p>
            <a:pPr algn="ctr"/>
            <a:r>
              <a:rPr lang="fr-FR" sz="3600" dirty="0"/>
              <a:t>BP 2023 | Focus Maintenance et amélioration patrimoine bâti</a:t>
            </a:r>
            <a:br>
              <a:rPr lang="fr-FR" sz="3600" dirty="0"/>
            </a:br>
            <a:r>
              <a:rPr lang="fr-FR" sz="3600" dirty="0"/>
              <a:t>	</a:t>
            </a:r>
          </a:p>
        </p:txBody>
      </p:sp>
      <mc:AlternateContent xmlns:mc="http://schemas.openxmlformats.org/markup-compatibility/2006" xmlns:cx1="http://schemas.microsoft.com/office/drawing/2015/9/8/chartex">
        <mc:Choice Requires="cx1">
          <p:graphicFrame>
            <p:nvGraphicFramePr>
              <p:cNvPr id="3" name="Graphique 2">
                <a:extLst>
                  <a:ext uri="{FF2B5EF4-FFF2-40B4-BE49-F238E27FC236}">
                    <a16:creationId xmlns:a16="http://schemas.microsoft.com/office/drawing/2014/main" id="{80F1C7A6-A190-149F-BB6B-FDB1081FB1B5}"/>
                  </a:ext>
                </a:extLst>
              </p:cNvPr>
              <p:cNvGraphicFramePr/>
              <p:nvPr>
                <p:extLst>
                  <p:ext uri="{D42A27DB-BD31-4B8C-83A1-F6EECF244321}">
                    <p14:modId xmlns:p14="http://schemas.microsoft.com/office/powerpoint/2010/main" val="1214227550"/>
                  </p:ext>
                </p:extLst>
              </p:nvPr>
            </p:nvGraphicFramePr>
            <p:xfrm>
              <a:off x="1695450" y="936783"/>
              <a:ext cx="8801099" cy="4984433"/>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3" name="Graphique 2">
                <a:extLst>
                  <a:ext uri="{FF2B5EF4-FFF2-40B4-BE49-F238E27FC236}">
                    <a16:creationId xmlns:a16="http://schemas.microsoft.com/office/drawing/2014/main" id="{80F1C7A6-A190-149F-BB6B-FDB1081FB1B5}"/>
                  </a:ext>
                </a:extLst>
              </p:cNvPr>
              <p:cNvPicPr>
                <a:picLocks noGrp="1" noRot="1" noChangeAspect="1" noMove="1" noResize="1" noEditPoints="1" noAdjustHandles="1" noChangeArrowheads="1" noChangeShapeType="1"/>
              </p:cNvPicPr>
              <p:nvPr/>
            </p:nvPicPr>
            <p:blipFill>
              <a:blip r:embed="rId3"/>
              <a:stretch>
                <a:fillRect/>
              </a:stretch>
            </p:blipFill>
            <p:spPr>
              <a:xfrm>
                <a:off x="1695450" y="936783"/>
                <a:ext cx="8801099" cy="4984433"/>
              </a:xfrm>
              <a:prstGeom prst="rect">
                <a:avLst/>
              </a:prstGeom>
            </p:spPr>
          </p:pic>
        </mc:Fallback>
      </mc:AlternateContent>
    </p:spTree>
    <p:extLst>
      <p:ext uri="{BB962C8B-B14F-4D97-AF65-F5344CB8AC3E}">
        <p14:creationId xmlns:p14="http://schemas.microsoft.com/office/powerpoint/2010/main" val="269781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33253" y="91469"/>
            <a:ext cx="10524053" cy="803053"/>
          </a:xfrm>
        </p:spPr>
        <p:txBody>
          <a:bodyPr>
            <a:normAutofit/>
          </a:bodyPr>
          <a:lstStyle/>
          <a:p>
            <a:pPr algn="ctr"/>
            <a:r>
              <a:rPr lang="fr-FR" sz="3600" dirty="0"/>
              <a:t>BP 2023 | Focus Amélioration espaces publics 	</a:t>
            </a:r>
          </a:p>
        </p:txBody>
      </p:sp>
      <mc:AlternateContent xmlns:mc="http://schemas.openxmlformats.org/markup-compatibility/2006" xmlns:cx1="http://schemas.microsoft.com/office/drawing/2015/9/8/chartex">
        <mc:Choice Requires="cx1">
          <p:graphicFrame>
            <p:nvGraphicFramePr>
              <p:cNvPr id="3" name="Graphique 2">
                <a:extLst>
                  <a:ext uri="{FF2B5EF4-FFF2-40B4-BE49-F238E27FC236}">
                    <a16:creationId xmlns:a16="http://schemas.microsoft.com/office/drawing/2014/main" id="{C4609534-F015-4EDB-C1AF-3B18CA51473A}"/>
                  </a:ext>
                </a:extLst>
              </p:cNvPr>
              <p:cNvGraphicFramePr/>
              <p:nvPr>
                <p:extLst>
                  <p:ext uri="{D42A27DB-BD31-4B8C-83A1-F6EECF244321}">
                    <p14:modId xmlns:p14="http://schemas.microsoft.com/office/powerpoint/2010/main" val="762750496"/>
                  </p:ext>
                </p:extLst>
              </p:nvPr>
            </p:nvGraphicFramePr>
            <p:xfrm>
              <a:off x="1995010" y="625792"/>
              <a:ext cx="8711460" cy="5934806"/>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3" name="Graphique 2">
                <a:extLst>
                  <a:ext uri="{FF2B5EF4-FFF2-40B4-BE49-F238E27FC236}">
                    <a16:creationId xmlns:a16="http://schemas.microsoft.com/office/drawing/2014/main" id="{C4609534-F015-4EDB-C1AF-3B18CA51473A}"/>
                  </a:ext>
                </a:extLst>
              </p:cNvPr>
              <p:cNvPicPr>
                <a:picLocks noGrp="1" noRot="1" noChangeAspect="1" noMove="1" noResize="1" noEditPoints="1" noAdjustHandles="1" noChangeArrowheads="1" noChangeShapeType="1"/>
              </p:cNvPicPr>
              <p:nvPr/>
            </p:nvPicPr>
            <p:blipFill>
              <a:blip r:embed="rId3"/>
              <a:stretch>
                <a:fillRect/>
              </a:stretch>
            </p:blipFill>
            <p:spPr>
              <a:xfrm>
                <a:off x="1995010" y="625792"/>
                <a:ext cx="8711460" cy="5934806"/>
              </a:xfrm>
              <a:prstGeom prst="rect">
                <a:avLst/>
              </a:prstGeom>
            </p:spPr>
          </p:pic>
        </mc:Fallback>
      </mc:AlternateContent>
    </p:spTree>
    <p:extLst>
      <p:ext uri="{BB962C8B-B14F-4D97-AF65-F5344CB8AC3E}">
        <p14:creationId xmlns:p14="http://schemas.microsoft.com/office/powerpoint/2010/main" val="4057051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D9B45E-0E9F-DB45-AA0A-49ED65449A1C}"/>
              </a:ext>
            </a:extLst>
          </p:cNvPr>
          <p:cNvSpPr>
            <a:spLocks noGrp="1"/>
          </p:cNvSpPr>
          <p:nvPr>
            <p:ph type="title"/>
          </p:nvPr>
        </p:nvSpPr>
        <p:spPr>
          <a:xfrm>
            <a:off x="1292774" y="116607"/>
            <a:ext cx="10229682" cy="934953"/>
          </a:xfrm>
        </p:spPr>
        <p:txBody>
          <a:bodyPr/>
          <a:lstStyle/>
          <a:p>
            <a:r>
              <a:rPr lang="fr-FR" dirty="0"/>
              <a:t>Investissement 2023</a:t>
            </a:r>
          </a:p>
        </p:txBody>
      </p:sp>
      <p:sp>
        <p:nvSpPr>
          <p:cNvPr id="3" name="ZoneTexte 2">
            <a:extLst>
              <a:ext uri="{FF2B5EF4-FFF2-40B4-BE49-F238E27FC236}">
                <a16:creationId xmlns:a16="http://schemas.microsoft.com/office/drawing/2014/main" id="{8549EB10-3640-C268-E6AC-103D5729D212}"/>
              </a:ext>
            </a:extLst>
          </p:cNvPr>
          <p:cNvSpPr txBox="1"/>
          <p:nvPr/>
        </p:nvSpPr>
        <p:spPr>
          <a:xfrm>
            <a:off x="1285240" y="1056640"/>
            <a:ext cx="9926320" cy="5632311"/>
          </a:xfrm>
          <a:prstGeom prst="rect">
            <a:avLst/>
          </a:prstGeom>
          <a:noFill/>
        </p:spPr>
        <p:txBody>
          <a:bodyPr wrap="square" lIns="91440" tIns="45720" rIns="91440" bIns="45720" rtlCol="0" anchor="t">
            <a:spAutoFit/>
          </a:bodyPr>
          <a:lstStyle/>
          <a:p>
            <a:r>
              <a:rPr lang="fr-FR" sz="2400" dirty="0"/>
              <a:t>Après les ajustements proposés dans le rapport d’orientation  budgétaire2023 notamment sur le différé d’investissement pour la piscine, des chantiers majeurs pour la transition </a:t>
            </a:r>
            <a:r>
              <a:rPr lang="fr-FR" sz="2400"/>
              <a:t>énergétique  </a:t>
            </a:r>
            <a:r>
              <a:rPr lang="fr-FR" sz="2400" dirty="0"/>
              <a:t>seront engagés</a:t>
            </a:r>
            <a:endParaRPr lang="fr-FR" sz="2400" dirty="0">
              <a:cs typeface="Calibri"/>
            </a:endParaRPr>
          </a:p>
          <a:p>
            <a:pPr marL="285750" indent="-285750">
              <a:buFont typeface="Arial" panose="020B0604020202020204" pitchFamily="34" charset="0"/>
              <a:buChar char="•"/>
            </a:pPr>
            <a:r>
              <a:rPr lang="fr-FR" sz="2400" dirty="0"/>
              <a:t>Dans le secteur du bourg pour la salle des fêtes au 2</a:t>
            </a:r>
            <a:r>
              <a:rPr lang="fr-FR" sz="2400" baseline="30000" dirty="0"/>
              <a:t>ème</a:t>
            </a:r>
            <a:r>
              <a:rPr lang="fr-FR" sz="2400" dirty="0"/>
              <a:t> semestre </a:t>
            </a:r>
            <a:endParaRPr lang="fr-FR" sz="2400" dirty="0">
              <a:cs typeface="Calibri"/>
            </a:endParaRPr>
          </a:p>
          <a:p>
            <a:pPr marL="285750" indent="-285750">
              <a:buFont typeface="Arial" panose="020B0604020202020204" pitchFamily="34" charset="0"/>
              <a:buChar char="•"/>
            </a:pPr>
            <a:r>
              <a:rPr lang="fr-FR" sz="2400" dirty="0"/>
              <a:t>Pour le Dojo</a:t>
            </a:r>
            <a:endParaRPr lang="fr-FR" sz="2400" dirty="0">
              <a:cs typeface="Calibri"/>
            </a:endParaRPr>
          </a:p>
          <a:p>
            <a:pPr marL="285750" indent="-285750">
              <a:buFont typeface="Arial" panose="020B0604020202020204" pitchFamily="34" charset="0"/>
              <a:buChar char="•"/>
            </a:pPr>
            <a:r>
              <a:rPr lang="fr-FR" sz="2400" dirty="0"/>
              <a:t>Pour la généralisation des </a:t>
            </a:r>
            <a:r>
              <a:rPr lang="fr-FR" sz="2400" dirty="0" err="1"/>
              <a:t>Led</a:t>
            </a:r>
            <a:r>
              <a:rPr lang="fr-FR" sz="2400" dirty="0"/>
              <a:t> en éclairage public</a:t>
            </a:r>
            <a:endParaRPr lang="fr-FR" sz="2400" dirty="0">
              <a:cs typeface="Calibri"/>
            </a:endParaRPr>
          </a:p>
          <a:p>
            <a:endParaRPr lang="fr-FR" sz="2400" dirty="0">
              <a:cs typeface="Calibri"/>
            </a:endParaRPr>
          </a:p>
          <a:p>
            <a:r>
              <a:rPr lang="fr-FR" sz="2400" dirty="0"/>
              <a:t>Les travaux de renouvellement et  d’amélioration du patrimoine et des espaces publics sont poursuivis (locaux </a:t>
            </a:r>
            <a:r>
              <a:rPr lang="fr-FR" sz="2400"/>
              <a:t>techniques </a:t>
            </a:r>
            <a:r>
              <a:rPr lang="fr-FR" sz="2400" dirty="0"/>
              <a:t>, espace publics Bel </a:t>
            </a:r>
            <a:r>
              <a:rPr lang="fr-FR" sz="2400"/>
              <a:t>Air</a:t>
            </a:r>
            <a:r>
              <a:rPr lang="fr-FR" sz="2400" dirty="0"/>
              <a:t>, Piscine...)</a:t>
            </a:r>
            <a:endParaRPr lang="fr-FR" sz="2400" dirty="0">
              <a:cs typeface="Calibri"/>
            </a:endParaRPr>
          </a:p>
          <a:p>
            <a:endParaRPr lang="fr-FR" sz="2400" dirty="0">
              <a:cs typeface="Calibri"/>
            </a:endParaRPr>
          </a:p>
          <a:p>
            <a:r>
              <a:rPr lang="fr-FR" sz="2400" dirty="0"/>
              <a:t>Un travail important est engagé pour chaque projet sur les subventions auprès des multiples financeurs</a:t>
            </a:r>
            <a:endParaRPr lang="fr-FR" sz="2400" dirty="0">
              <a:cs typeface="Calibri"/>
            </a:endParaRPr>
          </a:p>
          <a:p>
            <a:endParaRPr lang="fr-FR" sz="2400" dirty="0"/>
          </a:p>
          <a:p>
            <a:r>
              <a:rPr lang="fr-FR" sz="2400" dirty="0"/>
              <a:t>Le financement de ces projets sera conduit avec un recours nécessaire et  limité à l’emprunt</a:t>
            </a:r>
            <a:endParaRPr lang="fr-FR" sz="2400" dirty="0">
              <a:cs typeface="Calibri"/>
            </a:endParaRPr>
          </a:p>
        </p:txBody>
      </p:sp>
    </p:spTree>
    <p:extLst>
      <p:ext uri="{BB962C8B-B14F-4D97-AF65-F5344CB8AC3E}">
        <p14:creationId xmlns:p14="http://schemas.microsoft.com/office/powerpoint/2010/main" val="2165890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AED5C-1B96-B044-9873-46D678FCE417}"/>
              </a:ext>
            </a:extLst>
          </p:cNvPr>
          <p:cNvSpPr>
            <a:spLocks noGrp="1"/>
          </p:cNvSpPr>
          <p:nvPr>
            <p:ph type="title"/>
          </p:nvPr>
        </p:nvSpPr>
        <p:spPr/>
        <p:txBody>
          <a:bodyPr/>
          <a:lstStyle/>
          <a:p>
            <a:r>
              <a:rPr lang="fr-FR"/>
              <a:t>3 – FOCUS DETTE</a:t>
            </a:r>
          </a:p>
        </p:txBody>
      </p:sp>
      <p:sp>
        <p:nvSpPr>
          <p:cNvPr id="3" name="Espace réservé du texte 2">
            <a:extLst>
              <a:ext uri="{FF2B5EF4-FFF2-40B4-BE49-F238E27FC236}">
                <a16:creationId xmlns:a16="http://schemas.microsoft.com/office/drawing/2014/main" id="{2C5DA584-28CF-1CDB-6BE2-6DEE47C023C5}"/>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233397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aphique 4">
            <a:extLst>
              <a:ext uri="{FF2B5EF4-FFF2-40B4-BE49-F238E27FC236}">
                <a16:creationId xmlns:a16="http://schemas.microsoft.com/office/drawing/2014/main" id="{0F35D761-D897-4620-9BBB-7D3BB54D73EE}"/>
              </a:ext>
            </a:extLst>
          </p:cNvPr>
          <p:cNvGraphicFramePr>
            <a:graphicFrameLocks/>
          </p:cNvGraphicFramePr>
          <p:nvPr>
            <p:extLst>
              <p:ext uri="{D42A27DB-BD31-4B8C-83A1-F6EECF244321}">
                <p14:modId xmlns:p14="http://schemas.microsoft.com/office/powerpoint/2010/main" val="1566845525"/>
              </p:ext>
            </p:extLst>
          </p:nvPr>
        </p:nvGraphicFramePr>
        <p:xfrm>
          <a:off x="1491361" y="3173907"/>
          <a:ext cx="9709610" cy="3188657"/>
        </p:xfrm>
        <a:graphic>
          <a:graphicData uri="http://schemas.openxmlformats.org/drawingml/2006/chart">
            <c:chart xmlns:c="http://schemas.openxmlformats.org/drawingml/2006/chart" xmlns:r="http://schemas.openxmlformats.org/officeDocument/2006/relationships" r:id="rId2"/>
          </a:graphicData>
        </a:graphic>
      </p:graphicFrame>
      <p:sp>
        <p:nvSpPr>
          <p:cNvPr id="2" name="Titre 1">
            <a:extLst>
              <a:ext uri="{FF2B5EF4-FFF2-40B4-BE49-F238E27FC236}">
                <a16:creationId xmlns:a16="http://schemas.microsoft.com/office/drawing/2014/main" id="{23F7632D-EC80-B336-345D-2D44077D8753}"/>
              </a:ext>
            </a:extLst>
          </p:cNvPr>
          <p:cNvSpPr>
            <a:spLocks noGrp="1"/>
          </p:cNvSpPr>
          <p:nvPr>
            <p:ph type="title"/>
          </p:nvPr>
        </p:nvSpPr>
        <p:spPr>
          <a:xfrm>
            <a:off x="1267045" y="111335"/>
            <a:ext cx="9599930" cy="768201"/>
          </a:xfrm>
        </p:spPr>
        <p:txBody>
          <a:bodyPr>
            <a:normAutofit/>
          </a:bodyPr>
          <a:lstStyle/>
          <a:p>
            <a:r>
              <a:rPr lang="fr-FR" sz="4000">
                <a:solidFill>
                  <a:srgbClr val="165D80"/>
                </a:solidFill>
              </a:rPr>
              <a:t>BP 2023| Stock dette </a:t>
            </a:r>
            <a:endParaRPr lang="fr-FR" sz="4000"/>
          </a:p>
        </p:txBody>
      </p:sp>
      <p:sp>
        <p:nvSpPr>
          <p:cNvPr id="4" name="ZoneTexte 3">
            <a:extLst>
              <a:ext uri="{FF2B5EF4-FFF2-40B4-BE49-F238E27FC236}">
                <a16:creationId xmlns:a16="http://schemas.microsoft.com/office/drawing/2014/main" id="{75F4D931-FC15-7728-9EC8-D2AEC48FA056}"/>
              </a:ext>
            </a:extLst>
          </p:cNvPr>
          <p:cNvSpPr txBox="1"/>
          <p:nvPr/>
        </p:nvSpPr>
        <p:spPr>
          <a:xfrm>
            <a:off x="1267045" y="1064114"/>
            <a:ext cx="7349053" cy="193899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fr-FR" sz="2400" b="1">
                <a:solidFill>
                  <a:srgbClr val="0080AA"/>
                </a:solidFill>
                <a:latin typeface="Source Sans Pro" panose="020B0503030403020204" pitchFamily="34" charset="0"/>
                <a:ea typeface="Source Sans Pro" panose="020B0503030403020204" pitchFamily="34" charset="0"/>
                <a:cs typeface="+mj-cs"/>
              </a:rPr>
              <a:t>Stock Dette au 31/12/2022                                 11 783 432 €</a:t>
            </a:r>
          </a:p>
          <a:p>
            <a:pPr marL="342900" indent="-342900">
              <a:buFontTx/>
              <a:buChar char="-"/>
            </a:pPr>
            <a:r>
              <a:rPr lang="fr-FR" sz="2400">
                <a:solidFill>
                  <a:srgbClr val="0080AA"/>
                </a:solidFill>
                <a:latin typeface="Source Sans Pro" panose="020B0503030403020204" pitchFamily="34" charset="0"/>
                <a:ea typeface="Source Sans Pro" panose="020B0503030403020204" pitchFamily="34" charset="0"/>
                <a:cs typeface="+mj-cs"/>
              </a:rPr>
              <a:t>Emprunt prévisionnel 2023                                 1 837 778 €</a:t>
            </a:r>
          </a:p>
          <a:p>
            <a:pPr marL="342900" indent="-342900">
              <a:buFontTx/>
              <a:buChar char="-"/>
            </a:pPr>
            <a:r>
              <a:rPr lang="fr-FR" sz="2400">
                <a:solidFill>
                  <a:srgbClr val="0080AA"/>
                </a:solidFill>
                <a:latin typeface="Source Sans Pro" panose="020B0503030403020204" pitchFamily="34" charset="0"/>
                <a:ea typeface="Source Sans Pro" panose="020B0503030403020204" pitchFamily="34" charset="0"/>
                <a:cs typeface="+mj-cs"/>
              </a:rPr>
              <a:t>Remboursement prévisionnel de capital     2 004 000 €</a:t>
            </a:r>
          </a:p>
          <a:p>
            <a:endParaRPr lang="fr-FR" sz="2400" b="1">
              <a:solidFill>
                <a:srgbClr val="0080AA"/>
              </a:solidFill>
              <a:latin typeface="Source Sans Pro" panose="020B0503030403020204" pitchFamily="34" charset="0"/>
              <a:ea typeface="Source Sans Pro" panose="020B0503030403020204" pitchFamily="34" charset="0"/>
              <a:cs typeface="+mj-cs"/>
            </a:endParaRPr>
          </a:p>
          <a:p>
            <a:r>
              <a:rPr lang="fr-FR" sz="2400" b="1">
                <a:solidFill>
                  <a:srgbClr val="0080AA"/>
                </a:solidFill>
                <a:latin typeface="Source Sans Pro" panose="020B0503030403020204" pitchFamily="34" charset="0"/>
                <a:ea typeface="Source Sans Pro" panose="020B0503030403020204" pitchFamily="34" charset="0"/>
                <a:cs typeface="+mj-cs"/>
              </a:rPr>
              <a:t>Stock dette prévisionnel au 31/12/2023     11 617 210 €</a:t>
            </a:r>
          </a:p>
        </p:txBody>
      </p:sp>
    </p:spTree>
    <p:extLst>
      <p:ext uri="{BB962C8B-B14F-4D97-AF65-F5344CB8AC3E}">
        <p14:creationId xmlns:p14="http://schemas.microsoft.com/office/powerpoint/2010/main" val="4116604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756B7A3-35D1-CC54-E32B-6EF87901DC1C}"/>
              </a:ext>
            </a:extLst>
          </p:cNvPr>
          <p:cNvSpPr>
            <a:spLocks noGrp="1"/>
          </p:cNvSpPr>
          <p:nvPr>
            <p:ph idx="1"/>
          </p:nvPr>
        </p:nvSpPr>
        <p:spPr>
          <a:xfrm>
            <a:off x="1435014" y="511729"/>
            <a:ext cx="10229681" cy="5681808"/>
          </a:xfrm>
        </p:spPr>
        <p:txBody>
          <a:bodyPr vert="horz" lIns="91440" tIns="45720" rIns="91440" bIns="45720" rtlCol="0" anchor="t">
            <a:normAutofit fontScale="92500"/>
          </a:bodyPr>
          <a:lstStyle/>
          <a:p>
            <a:pPr marL="0" indent="0">
              <a:lnSpc>
                <a:spcPct val="107000"/>
              </a:lnSpc>
              <a:spcAft>
                <a:spcPts val="800"/>
              </a:spcAft>
              <a:buNone/>
            </a:pPr>
            <a:r>
              <a:rPr lang="fr-FR" dirty="0">
                <a:effectLst/>
                <a:latin typeface="Calibri" panose="020F0502020204030204" pitchFamily="34" charset="0"/>
                <a:ea typeface="Calibri" panose="020F0502020204030204" pitchFamily="34" charset="0"/>
                <a:cs typeface="Times New Roman" panose="02020603050405020304" pitchFamily="18" charset="0"/>
              </a:rPr>
              <a:t>Le budget primitif 2023 présenté ce jour, en tenant compte des éléments issus du Débat d’orientation budgétaire s’équilibre comme suit : </a:t>
            </a:r>
            <a:endParaRPr lang="en-US"/>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Dépenses de fonctionnement 22 853 000 € </a:t>
            </a:r>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Dépenses d’Investissement 8 819 245,85 € </a:t>
            </a:r>
          </a:p>
          <a:p>
            <a:pPr marL="0" indent="0" algn="ctr">
              <a:lnSpc>
                <a:spcPct val="107000"/>
              </a:lnSpc>
              <a:spcAft>
                <a:spcPts val="800"/>
              </a:spcAft>
              <a:buNone/>
            </a:pPr>
            <a:r>
              <a:rPr lang="fr-FR" b="1" dirty="0">
                <a:effectLst/>
                <a:latin typeface="Calibri" panose="020F0502020204030204" pitchFamily="34" charset="0"/>
                <a:ea typeface="Calibri" panose="020F0502020204030204" pitchFamily="34" charset="0"/>
                <a:cs typeface="Times New Roman" panose="02020603050405020304" pitchFamily="18" charset="0"/>
              </a:rPr>
              <a:t>Total Dépenses 31 672 245,85 €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Recettes de fonctionnement 22 853 000 € </a:t>
            </a:r>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Recettes d’Investissement 8 819 245,85 € </a:t>
            </a:r>
          </a:p>
          <a:p>
            <a:pPr marL="0" indent="0" algn="ctr">
              <a:lnSpc>
                <a:spcPct val="107000"/>
              </a:lnSpc>
              <a:spcAft>
                <a:spcPts val="800"/>
              </a:spcAft>
              <a:buNone/>
            </a:pPr>
            <a:r>
              <a:rPr lang="fr-FR" b="1" dirty="0">
                <a:effectLst/>
                <a:latin typeface="Calibri" panose="020F0502020204030204" pitchFamily="34" charset="0"/>
                <a:ea typeface="Calibri" panose="020F0502020204030204" pitchFamily="34" charset="0"/>
                <a:cs typeface="Times New Roman" panose="02020603050405020304" pitchFamily="18" charset="0"/>
              </a:rPr>
              <a:t>Total Recettes 31 675 245,85€ </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l">
              <a:lnSpc>
                <a:spcPct val="107000"/>
              </a:lnSpc>
              <a:spcAft>
                <a:spcPts val="800"/>
              </a:spcAft>
              <a:buNone/>
            </a:pPr>
            <a:r>
              <a:rPr lang="fr-FR" b="1" dirty="0">
                <a:effectLst/>
                <a:latin typeface="Calibri" panose="020F0502020204030204" pitchFamily="34" charset="0"/>
                <a:ea typeface="Calibri" panose="020F0502020204030204" pitchFamily="34" charset="0"/>
                <a:cs typeface="Times New Roman" panose="02020603050405020304" pitchFamily="18" charset="0"/>
              </a:rPr>
              <a:t>Il est proposé au Conseil municipal d’approuver le budget primitif 2023.</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52348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FB11F-CDD1-F76D-C1AD-F0DF3404405F}"/>
              </a:ext>
            </a:extLst>
          </p:cNvPr>
          <p:cNvSpPr>
            <a:spLocks noGrp="1"/>
          </p:cNvSpPr>
          <p:nvPr>
            <p:ph type="title"/>
          </p:nvPr>
        </p:nvSpPr>
        <p:spPr>
          <a:xfrm>
            <a:off x="1124118" y="97557"/>
            <a:ext cx="10229682" cy="514839"/>
          </a:xfrm>
        </p:spPr>
        <p:txBody>
          <a:bodyPr>
            <a:noAutofit/>
          </a:bodyPr>
          <a:lstStyle/>
          <a:p>
            <a:r>
              <a:rPr lang="fr-FR" sz="2800" dirty="0"/>
              <a:t>BP 2023  Hypothèse financières retenues</a:t>
            </a:r>
          </a:p>
        </p:txBody>
      </p:sp>
      <p:sp>
        <p:nvSpPr>
          <p:cNvPr id="3" name="Espace réservé du contenu 2">
            <a:extLst>
              <a:ext uri="{FF2B5EF4-FFF2-40B4-BE49-F238E27FC236}">
                <a16:creationId xmlns:a16="http://schemas.microsoft.com/office/drawing/2014/main" id="{BCF44ABA-B44B-81C8-6C37-7F51AC600289}"/>
              </a:ext>
            </a:extLst>
          </p:cNvPr>
          <p:cNvSpPr>
            <a:spLocks noGrp="1"/>
          </p:cNvSpPr>
          <p:nvPr>
            <p:ph sz="half" idx="1"/>
          </p:nvPr>
        </p:nvSpPr>
        <p:spPr>
          <a:xfrm>
            <a:off x="1174918" y="682636"/>
            <a:ext cx="10360403" cy="6085359"/>
          </a:xfrm>
          <a:ln>
            <a:solidFill>
              <a:schemeClr val="accent1">
                <a:lumMod val="20000"/>
                <a:lumOff val="80000"/>
              </a:schemeClr>
            </a:solidFill>
          </a:ln>
        </p:spPr>
        <p:txBody>
          <a:bodyPr vert="horz" lIns="91440" tIns="45720" rIns="91440" bIns="45720" rtlCol="0" anchor="t">
            <a:noAutofit/>
          </a:bodyPr>
          <a:lstStyle/>
          <a:p>
            <a:pPr marL="0" indent="0">
              <a:lnSpc>
                <a:spcPct val="100000"/>
              </a:lnSpc>
              <a:spcBef>
                <a:spcPts val="0"/>
              </a:spcBef>
              <a:buNone/>
            </a:pPr>
            <a:r>
              <a:rPr lang="fr-FR" sz="2000" dirty="0">
                <a:latin typeface="+mn-lt"/>
              </a:rPr>
              <a:t>La construction du budget est calée sur une </a:t>
            </a:r>
            <a:r>
              <a:rPr lang="fr-FR" sz="2000" dirty="0">
                <a:latin typeface="+mn-lt"/>
                <a:ea typeface="Calibri" panose="020F0502020204030204" pitchFamily="34" charset="0"/>
                <a:cs typeface="Times New Roman" panose="02020603050405020304" pitchFamily="18" charset="0"/>
              </a:rPr>
              <a:t>prospective</a:t>
            </a:r>
            <a:r>
              <a:rPr lang="fr-FR" sz="2000" dirty="0">
                <a:latin typeface="+mn-lt"/>
              </a:rPr>
              <a:t> réaliste et prudente ,</a:t>
            </a:r>
          </a:p>
          <a:p>
            <a:pPr marL="0" indent="0">
              <a:lnSpc>
                <a:spcPct val="100000"/>
              </a:lnSpc>
              <a:spcBef>
                <a:spcPts val="0"/>
              </a:spcBef>
              <a:buNone/>
            </a:pPr>
            <a:r>
              <a:rPr lang="fr-FR" sz="2000" b="1" dirty="0">
                <a:effectLst/>
                <a:latin typeface="+mn-lt"/>
                <a:ea typeface="Calibri" panose="020F0502020204030204" pitchFamily="34" charset="0"/>
                <a:cs typeface="Times New Roman" panose="02020603050405020304" pitchFamily="18" charset="0"/>
              </a:rPr>
              <a:t>Dépenses Fonctionnement</a:t>
            </a:r>
          </a:p>
          <a:p>
            <a:pPr algn="just">
              <a:lnSpc>
                <a:spcPct val="100000"/>
              </a:lnSpc>
              <a:spcBef>
                <a:spcPts val="0"/>
              </a:spcBef>
            </a:pPr>
            <a:r>
              <a:rPr lang="fr-FR" sz="2000" dirty="0">
                <a:latin typeface="+mn-lt"/>
                <a:ea typeface="Calibri" panose="020F0502020204030204" pitchFamily="34" charset="0"/>
                <a:cs typeface="Times New Roman" panose="02020603050405020304" pitchFamily="18" charset="0"/>
              </a:rPr>
              <a:t>Prise en compte de </a:t>
            </a:r>
            <a:r>
              <a:rPr lang="fr-FR" sz="2000" b="1" dirty="0">
                <a:latin typeface="+mn-lt"/>
                <a:ea typeface="Calibri" panose="020F0502020204030204" pitchFamily="34" charset="0"/>
                <a:cs typeface="Times New Roman" panose="02020603050405020304" pitchFamily="18" charset="0"/>
              </a:rPr>
              <a:t>l’inflation dans les dépenses de fonctionnement </a:t>
            </a:r>
            <a:r>
              <a:rPr lang="fr-FR" sz="2000" dirty="0">
                <a:latin typeface="+mn-lt"/>
                <a:ea typeface="Calibri" panose="020F0502020204030204" pitchFamily="34" charset="0"/>
                <a:cs typeface="Times New Roman" panose="02020603050405020304" pitchFamily="18" charset="0"/>
              </a:rPr>
              <a:t>et traitement isolé des dépenses d’énergie</a:t>
            </a:r>
          </a:p>
          <a:p>
            <a:pPr algn="just">
              <a:lnSpc>
                <a:spcPct val="100000"/>
              </a:lnSpc>
              <a:spcBef>
                <a:spcPts val="0"/>
              </a:spcBef>
            </a:pPr>
            <a:r>
              <a:rPr lang="fr-FR" sz="2000" b="1" dirty="0">
                <a:latin typeface="+mn-lt"/>
                <a:ea typeface="Calibri" panose="020F0502020204030204" pitchFamily="34" charset="0"/>
                <a:cs typeface="Times New Roman" panose="02020603050405020304" pitchFamily="18" charset="0"/>
              </a:rPr>
              <a:t>Stabilisation</a:t>
            </a:r>
            <a:r>
              <a:rPr lang="fr-FR" sz="2000" dirty="0">
                <a:latin typeface="+mn-lt"/>
                <a:ea typeface="Calibri" panose="020F0502020204030204" pitchFamily="34" charset="0"/>
                <a:cs typeface="Times New Roman" panose="02020603050405020304" pitchFamily="18" charset="0"/>
              </a:rPr>
              <a:t> globale de la </a:t>
            </a:r>
            <a:r>
              <a:rPr lang="fr-FR" sz="2000" b="1" dirty="0">
                <a:latin typeface="+mn-lt"/>
                <a:ea typeface="Calibri" panose="020F0502020204030204" pitchFamily="34" charset="0"/>
                <a:cs typeface="Times New Roman" panose="02020603050405020304" pitchFamily="18" charset="0"/>
              </a:rPr>
              <a:t>masse salariale </a:t>
            </a:r>
            <a:r>
              <a:rPr lang="fr-FR" sz="2000" dirty="0">
                <a:latin typeface="+mn-lt"/>
                <a:ea typeface="Calibri" panose="020F0502020204030204" pitchFamily="34" charset="0"/>
                <a:cs typeface="Times New Roman" panose="02020603050405020304" pitchFamily="18" charset="0"/>
              </a:rPr>
              <a:t>en 2023</a:t>
            </a:r>
          </a:p>
          <a:p>
            <a:pPr algn="just">
              <a:lnSpc>
                <a:spcPct val="100000"/>
              </a:lnSpc>
              <a:spcBef>
                <a:spcPts val="0"/>
              </a:spcBef>
            </a:pPr>
            <a:r>
              <a:rPr lang="fr-FR" sz="2000" b="1" dirty="0">
                <a:effectLst/>
                <a:latin typeface="+mn-lt"/>
                <a:ea typeface="Calibri" panose="020F0502020204030204" pitchFamily="34" charset="0"/>
                <a:cs typeface="Times New Roman" panose="02020603050405020304" pitchFamily="18" charset="0"/>
              </a:rPr>
              <a:t>Hausse des charges financières </a:t>
            </a:r>
            <a:r>
              <a:rPr lang="fr-FR" sz="2000" dirty="0">
                <a:effectLst/>
                <a:latin typeface="+mn-lt"/>
                <a:ea typeface="Calibri" panose="020F0502020204030204" pitchFamily="34" charset="0"/>
                <a:cs typeface="Times New Roman" panose="02020603050405020304" pitchFamily="18" charset="0"/>
              </a:rPr>
              <a:t>avec revalorisation des taux variables et des hypothèses de taux fixes, 3,5% en 2023</a:t>
            </a:r>
          </a:p>
          <a:p>
            <a:pPr algn="just">
              <a:lnSpc>
                <a:spcPct val="100000"/>
              </a:lnSpc>
              <a:spcBef>
                <a:spcPts val="0"/>
              </a:spcBef>
            </a:pPr>
            <a:r>
              <a:rPr lang="fr-FR" sz="2000" dirty="0">
                <a:effectLst/>
                <a:latin typeface="+mn-lt"/>
                <a:ea typeface="Calibri" panose="020F0502020204030204" pitchFamily="34" charset="0"/>
                <a:cs typeface="Times New Roman" panose="02020603050405020304" pitchFamily="18" charset="0"/>
              </a:rPr>
              <a:t>Maintien des subventions versées aux associations et augmentation des participations/subventions versées au CCAS et au CLC</a:t>
            </a:r>
          </a:p>
          <a:p>
            <a:pPr marL="0" indent="0" algn="just">
              <a:lnSpc>
                <a:spcPct val="100000"/>
              </a:lnSpc>
              <a:spcBef>
                <a:spcPts val="0"/>
              </a:spcBef>
              <a:buNone/>
            </a:pPr>
            <a:endParaRPr lang="fr-FR" sz="2000" dirty="0">
              <a:effectLst/>
              <a:latin typeface="+mn-lt"/>
              <a:ea typeface="Calibri" panose="020F0502020204030204" pitchFamily="34" charset="0"/>
              <a:cs typeface="Times New Roman" panose="02020603050405020304" pitchFamily="18" charset="0"/>
            </a:endParaRPr>
          </a:p>
          <a:p>
            <a:pPr marL="0" indent="0">
              <a:lnSpc>
                <a:spcPct val="100000"/>
              </a:lnSpc>
              <a:spcBef>
                <a:spcPts val="0"/>
              </a:spcBef>
              <a:buNone/>
            </a:pPr>
            <a:r>
              <a:rPr lang="fr-FR" sz="2000" b="1" dirty="0">
                <a:effectLst/>
                <a:latin typeface="+mn-lt"/>
                <a:ea typeface="Calibri" panose="020F0502020204030204" pitchFamily="34" charset="0"/>
                <a:cs typeface="Times New Roman" panose="02020603050405020304" pitchFamily="18" charset="0"/>
              </a:rPr>
              <a:t>Recettes de fonctionnement</a:t>
            </a:r>
          </a:p>
          <a:p>
            <a:pPr marL="0" indent="0" algn="just">
              <a:lnSpc>
                <a:spcPct val="100000"/>
              </a:lnSpc>
              <a:spcBef>
                <a:spcPts val="0"/>
              </a:spcBef>
              <a:buNone/>
            </a:pPr>
            <a:r>
              <a:rPr lang="fr-FR" sz="2000" dirty="0">
                <a:latin typeface="+mn-lt"/>
                <a:ea typeface="Calibri" panose="020F0502020204030204" pitchFamily="34" charset="0"/>
                <a:cs typeface="Times New Roman" panose="02020603050405020304" pitchFamily="18" charset="0"/>
              </a:rPr>
              <a:t>Evolution des recettes fiscales foncières calée sur l’inflation de l’année n-1 soit +7,1% en 2023</a:t>
            </a:r>
          </a:p>
          <a:p>
            <a:pPr marL="0" lvl="0" indent="0" algn="just">
              <a:lnSpc>
                <a:spcPct val="100000"/>
              </a:lnSpc>
              <a:spcBef>
                <a:spcPts val="0"/>
              </a:spcBef>
              <a:buNone/>
            </a:pPr>
            <a:r>
              <a:rPr lang="fr-FR" sz="2000" dirty="0">
                <a:effectLst/>
                <a:latin typeface="+mn-lt"/>
                <a:ea typeface="Calibri" panose="020F0502020204030204" pitchFamily="34" charset="0"/>
                <a:cs typeface="Times New Roman" panose="02020603050405020304" pitchFamily="18" charset="0"/>
              </a:rPr>
              <a:t>Évolution des produits de services et autres recettes de +4% en 2023</a:t>
            </a:r>
          </a:p>
          <a:p>
            <a:pPr marL="0" indent="0">
              <a:lnSpc>
                <a:spcPct val="100000"/>
              </a:lnSpc>
              <a:spcBef>
                <a:spcPts val="0"/>
              </a:spcBef>
              <a:buNone/>
            </a:pPr>
            <a:endParaRPr lang="fr-FR" sz="2000" b="1" dirty="0">
              <a:effectLst/>
              <a:latin typeface="+mn-lt"/>
              <a:ea typeface="Calibri" panose="020F0502020204030204" pitchFamily="34" charset="0"/>
              <a:cs typeface="Times New Roman" panose="02020603050405020304" pitchFamily="18" charset="0"/>
            </a:endParaRPr>
          </a:p>
          <a:p>
            <a:pPr marL="0" indent="0">
              <a:lnSpc>
                <a:spcPct val="100000"/>
              </a:lnSpc>
              <a:spcBef>
                <a:spcPts val="0"/>
              </a:spcBef>
              <a:buNone/>
            </a:pPr>
            <a:r>
              <a:rPr lang="fr-FR" sz="2000" b="1" dirty="0">
                <a:effectLst/>
                <a:latin typeface="+mn-lt"/>
                <a:ea typeface="Calibri" panose="020F0502020204030204" pitchFamily="34" charset="0"/>
                <a:cs typeface="Times New Roman" panose="02020603050405020304" pitchFamily="18" charset="0"/>
              </a:rPr>
              <a:t>Investissement</a:t>
            </a:r>
          </a:p>
          <a:p>
            <a:pPr marL="0" indent="0">
              <a:lnSpc>
                <a:spcPct val="100000"/>
              </a:lnSpc>
              <a:spcBef>
                <a:spcPts val="0"/>
              </a:spcBef>
              <a:buNone/>
            </a:pPr>
            <a:r>
              <a:rPr lang="fr-FR" sz="2000" dirty="0">
                <a:effectLst/>
                <a:latin typeface="+mn-lt"/>
                <a:ea typeface="Calibri" panose="020F0502020204030204" pitchFamily="34" charset="0"/>
                <a:cs typeface="Times New Roman"/>
              </a:rPr>
              <a:t>Actualisation des échéanciers et des montants des projets </a:t>
            </a:r>
            <a:r>
              <a:rPr lang="fr-FR" sz="2000" dirty="0">
                <a:latin typeface="+mn-lt"/>
                <a:ea typeface="Calibri" panose="020F0502020204030204" pitchFamily="34" charset="0"/>
                <a:cs typeface="Times New Roman"/>
              </a:rPr>
              <a:t>pluriannuels</a:t>
            </a:r>
            <a:r>
              <a:rPr lang="fr-FR" sz="2000" dirty="0">
                <a:effectLst/>
                <a:latin typeface="+mn-lt"/>
                <a:ea typeface="Calibri" panose="020F0502020204030204" pitchFamily="34" charset="0"/>
                <a:cs typeface="Times New Roman"/>
              </a:rPr>
              <a:t> (PPI)</a:t>
            </a:r>
            <a:endParaRPr lang="fr-FR" sz="2000" dirty="0">
              <a:latin typeface="+mn-lt"/>
              <a:ea typeface="Calibri" panose="020F0502020204030204" pitchFamily="34" charset="0"/>
              <a:cs typeface="Times New Roman"/>
            </a:endParaRPr>
          </a:p>
          <a:p>
            <a:pPr marL="0" indent="0">
              <a:lnSpc>
                <a:spcPct val="100000"/>
              </a:lnSpc>
              <a:spcBef>
                <a:spcPts val="0"/>
              </a:spcBef>
              <a:buNone/>
            </a:pPr>
            <a:r>
              <a:rPr lang="fr-FR" sz="2000" dirty="0">
                <a:effectLst/>
                <a:latin typeface="+mn-lt"/>
                <a:ea typeface="Calibri" panose="020F0502020204030204" pitchFamily="34" charset="0"/>
                <a:cs typeface="Times New Roman" panose="02020603050405020304" pitchFamily="18" charset="0"/>
              </a:rPr>
              <a:t>Enveloppe annuelle des investissements structurels (hors PPI) entre 1,5 M€ et 2M€.</a:t>
            </a:r>
          </a:p>
          <a:p>
            <a:pPr marL="0" indent="0">
              <a:lnSpc>
                <a:spcPct val="100000"/>
              </a:lnSpc>
              <a:spcBef>
                <a:spcPts val="0"/>
              </a:spcBef>
              <a:buNone/>
            </a:pPr>
            <a:r>
              <a:rPr lang="fr-FR" sz="2000" dirty="0">
                <a:latin typeface="+mn-lt"/>
                <a:ea typeface="Calibri" panose="020F0502020204030204" pitchFamily="34" charset="0"/>
                <a:cs typeface="Times New Roman"/>
              </a:rPr>
              <a:t>Subventions</a:t>
            </a:r>
            <a:r>
              <a:rPr lang="fr-FR" sz="2000" dirty="0">
                <a:effectLst/>
                <a:latin typeface="+mn-lt"/>
                <a:ea typeface="Calibri" panose="020F0502020204030204" pitchFamily="34" charset="0"/>
                <a:cs typeface="Times New Roman"/>
              </a:rPr>
              <a:t> d’équipements </a:t>
            </a:r>
            <a:r>
              <a:rPr lang="fr-FR" sz="2000" dirty="0">
                <a:latin typeface="+mn-lt"/>
                <a:ea typeface="Calibri" panose="020F0502020204030204" pitchFamily="34" charset="0"/>
                <a:cs typeface="Times New Roman"/>
              </a:rPr>
              <a:t>ajustées à la maturité des projets</a:t>
            </a:r>
            <a:endParaRPr lang="fr-FR" sz="2000" dirty="0">
              <a:latin typeface="Calibri"/>
              <a:cs typeface="Times New Roman"/>
            </a:endParaRPr>
          </a:p>
        </p:txBody>
      </p:sp>
    </p:spTree>
    <p:extLst>
      <p:ext uri="{BB962C8B-B14F-4D97-AF65-F5344CB8AC3E}">
        <p14:creationId xmlns:p14="http://schemas.microsoft.com/office/powerpoint/2010/main" val="3075234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4AED5C-1B96-B044-9873-46D678FCE417}"/>
              </a:ext>
            </a:extLst>
          </p:cNvPr>
          <p:cNvSpPr>
            <a:spLocks noGrp="1"/>
          </p:cNvSpPr>
          <p:nvPr>
            <p:ph type="title"/>
          </p:nvPr>
        </p:nvSpPr>
        <p:spPr/>
        <p:txBody>
          <a:bodyPr>
            <a:normAutofit/>
          </a:bodyPr>
          <a:lstStyle/>
          <a:p>
            <a:r>
              <a:rPr lang="fr-FR" sz="5400"/>
              <a:t>1 - SECTION FONCTIONNEMENT</a:t>
            </a:r>
          </a:p>
        </p:txBody>
      </p:sp>
      <p:sp>
        <p:nvSpPr>
          <p:cNvPr id="3" name="Espace réservé du texte 2">
            <a:extLst>
              <a:ext uri="{FF2B5EF4-FFF2-40B4-BE49-F238E27FC236}">
                <a16:creationId xmlns:a16="http://schemas.microsoft.com/office/drawing/2014/main" id="{2C5DA584-28CF-1CDB-6BE2-6DEE47C023C5}"/>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1843429949"/>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F7632D-EC80-B336-345D-2D44077D8753}"/>
              </a:ext>
            </a:extLst>
          </p:cNvPr>
          <p:cNvSpPr>
            <a:spLocks noGrp="1"/>
          </p:cNvSpPr>
          <p:nvPr>
            <p:ph type="title"/>
          </p:nvPr>
        </p:nvSpPr>
        <p:spPr>
          <a:xfrm>
            <a:off x="1435014" y="19923"/>
            <a:ext cx="10229682" cy="1035877"/>
          </a:xfrm>
        </p:spPr>
        <p:txBody>
          <a:bodyPr>
            <a:noAutofit/>
          </a:bodyPr>
          <a:lstStyle/>
          <a:p>
            <a:r>
              <a:rPr lang="fr-FR" sz="2800" dirty="0">
                <a:latin typeface="Source Sans Pro"/>
                <a:ea typeface="Source Sans Pro"/>
              </a:rPr>
              <a:t>BP 2023 | Des recettes réelles de fonctionnement optimisées </a:t>
            </a:r>
            <a:br>
              <a:rPr lang="fr-FR" sz="2800" dirty="0"/>
            </a:br>
            <a:r>
              <a:rPr lang="fr-FR" sz="2800" dirty="0">
                <a:latin typeface="Source Sans Pro"/>
                <a:ea typeface="Source Sans Pro"/>
              </a:rPr>
              <a:t>                    </a:t>
            </a:r>
            <a:r>
              <a:rPr lang="fr-FR" sz="2800" dirty="0">
                <a:highlight>
                  <a:srgbClr val="FFFF00"/>
                </a:highlight>
                <a:latin typeface="Source Sans Pro"/>
                <a:ea typeface="Source Sans Pro"/>
              </a:rPr>
              <a:t>22,5M€ </a:t>
            </a:r>
            <a:r>
              <a:rPr lang="fr-FR" sz="2800" i="1" dirty="0">
                <a:highlight>
                  <a:srgbClr val="FFFF00"/>
                </a:highlight>
                <a:latin typeface="Source Sans Pro"/>
                <a:ea typeface="Source Sans Pro"/>
              </a:rPr>
              <a:t>(22,0M€</a:t>
            </a:r>
            <a:r>
              <a:rPr lang="fr-FR" sz="2800" i="1" dirty="0">
                <a:latin typeface="Source Sans Pro"/>
                <a:ea typeface="Source Sans Pro"/>
              </a:rPr>
              <a:t> au BP 2022)       </a:t>
            </a:r>
            <a:endParaRPr lang="fr-FR" sz="2800" i="1" dirty="0"/>
          </a:p>
        </p:txBody>
      </p:sp>
      <p:graphicFrame>
        <p:nvGraphicFramePr>
          <p:cNvPr id="3" name="Graphique 2">
            <a:extLst>
              <a:ext uri="{FF2B5EF4-FFF2-40B4-BE49-F238E27FC236}">
                <a16:creationId xmlns:a16="http://schemas.microsoft.com/office/drawing/2014/main" id="{A1DC1FB9-E330-0BD7-4805-796AB2CF7BBF}"/>
              </a:ext>
            </a:extLst>
          </p:cNvPr>
          <p:cNvGraphicFramePr>
            <a:graphicFrameLocks/>
          </p:cNvGraphicFramePr>
          <p:nvPr>
            <p:extLst>
              <p:ext uri="{D42A27DB-BD31-4B8C-83A1-F6EECF244321}">
                <p14:modId xmlns:p14="http://schemas.microsoft.com/office/powerpoint/2010/main" val="2269377957"/>
              </p:ext>
            </p:extLst>
          </p:nvPr>
        </p:nvGraphicFramePr>
        <p:xfrm>
          <a:off x="2133498" y="1092218"/>
          <a:ext cx="8408224" cy="54544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3589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F39FBEDF-81FC-73B9-DA8E-6B22C119111C}"/>
              </a:ext>
            </a:extLst>
          </p:cNvPr>
          <p:cNvSpPr>
            <a:spLocks noGrp="1"/>
          </p:cNvSpPr>
          <p:nvPr>
            <p:ph type="title"/>
          </p:nvPr>
        </p:nvSpPr>
        <p:spPr>
          <a:xfrm>
            <a:off x="1434845" y="231845"/>
            <a:ext cx="10229850" cy="583164"/>
          </a:xfrm>
        </p:spPr>
        <p:txBody>
          <a:bodyPr>
            <a:normAutofit fontScale="90000"/>
          </a:bodyPr>
          <a:lstStyle/>
          <a:p>
            <a:r>
              <a:rPr lang="fr-FR" sz="3600"/>
              <a:t>BP 2023 | Focus Impôts locaux</a:t>
            </a:r>
            <a:endParaRPr lang="fr-FR" sz="3600" i="1"/>
          </a:p>
        </p:txBody>
      </p:sp>
      <p:graphicFrame>
        <p:nvGraphicFramePr>
          <p:cNvPr id="6" name="Graphique 5">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2239127849"/>
              </p:ext>
            </p:extLst>
          </p:nvPr>
        </p:nvGraphicFramePr>
        <p:xfrm>
          <a:off x="2438877" y="1181552"/>
          <a:ext cx="7432646" cy="49830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219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DF031-B9FF-9477-2BCA-E2696FA25252}"/>
              </a:ext>
            </a:extLst>
          </p:cNvPr>
          <p:cNvSpPr>
            <a:spLocks noGrp="1"/>
          </p:cNvSpPr>
          <p:nvPr>
            <p:ph type="title"/>
          </p:nvPr>
        </p:nvSpPr>
        <p:spPr>
          <a:xfrm>
            <a:off x="1004777" y="110690"/>
            <a:ext cx="11082447" cy="1027445"/>
          </a:xfrm>
        </p:spPr>
        <p:txBody>
          <a:bodyPr>
            <a:noAutofit/>
          </a:bodyPr>
          <a:lstStyle/>
          <a:p>
            <a:r>
              <a:rPr lang="fr-FR" sz="3200" dirty="0">
                <a:latin typeface="Source Sans Pro"/>
                <a:ea typeface="Source Sans Pro"/>
              </a:rPr>
              <a:t>BP 2023 | Des dépenses réelles de fonctionnement encadrées                         </a:t>
            </a:r>
            <a:r>
              <a:rPr lang="fr-FR" sz="3200" dirty="0">
                <a:highlight>
                  <a:srgbClr val="FFFF00"/>
                </a:highlight>
                <a:latin typeface="Source Sans Pro"/>
                <a:ea typeface="Source Sans Pro"/>
              </a:rPr>
              <a:t>20,4M€ </a:t>
            </a:r>
            <a:r>
              <a:rPr lang="fr-FR" sz="3200" i="1" dirty="0">
                <a:highlight>
                  <a:srgbClr val="FFFF00"/>
                </a:highlight>
                <a:latin typeface="Source Sans Pro"/>
                <a:ea typeface="Source Sans Pro"/>
              </a:rPr>
              <a:t>(19,8M€</a:t>
            </a:r>
            <a:r>
              <a:rPr lang="fr-FR" sz="3200" i="1" dirty="0">
                <a:latin typeface="Source Sans Pro"/>
                <a:ea typeface="Source Sans Pro"/>
              </a:rPr>
              <a:t> au    BP 2022)</a:t>
            </a:r>
          </a:p>
        </p:txBody>
      </p:sp>
      <p:graphicFrame>
        <p:nvGraphicFramePr>
          <p:cNvPr id="3" name="Graphique 2">
            <a:extLst>
              <a:ext uri="{FF2B5EF4-FFF2-40B4-BE49-F238E27FC236}">
                <a16:creationId xmlns:a16="http://schemas.microsoft.com/office/drawing/2014/main" id="{64917033-D306-B8F7-A138-483633F43229}"/>
              </a:ext>
            </a:extLst>
          </p:cNvPr>
          <p:cNvGraphicFramePr>
            <a:graphicFrameLocks/>
          </p:cNvGraphicFramePr>
          <p:nvPr>
            <p:extLst>
              <p:ext uri="{D42A27DB-BD31-4B8C-83A1-F6EECF244321}">
                <p14:modId xmlns:p14="http://schemas.microsoft.com/office/powerpoint/2010/main" val="1751702957"/>
              </p:ext>
            </p:extLst>
          </p:nvPr>
        </p:nvGraphicFramePr>
        <p:xfrm>
          <a:off x="1933745" y="1138135"/>
          <a:ext cx="9013887" cy="57235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6318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33253" y="91469"/>
            <a:ext cx="10524053" cy="700383"/>
          </a:xfrm>
        </p:spPr>
        <p:txBody>
          <a:bodyPr>
            <a:normAutofit/>
          </a:bodyPr>
          <a:lstStyle/>
          <a:p>
            <a:r>
              <a:rPr lang="fr-FR" sz="3600" dirty="0">
                <a:latin typeface="Source Sans Pro"/>
                <a:ea typeface="Source Sans Pro"/>
              </a:rPr>
              <a:t>BP 2023 | Focus sur masse salariale (valeurs </a:t>
            </a:r>
            <a:r>
              <a:rPr lang="fr-FR" sz="3600" i="1" dirty="0">
                <a:latin typeface="Source Sans Pro"/>
                <a:ea typeface="Source Sans Pro"/>
              </a:rPr>
              <a:t>2022)</a:t>
            </a:r>
          </a:p>
        </p:txBody>
      </p:sp>
      <p:pic>
        <p:nvPicPr>
          <p:cNvPr id="5" name="Image 4">
            <a:extLst>
              <a:ext uri="{FF2B5EF4-FFF2-40B4-BE49-F238E27FC236}">
                <a16:creationId xmlns:a16="http://schemas.microsoft.com/office/drawing/2014/main" id="{AC0C352F-14B3-8E4F-56E2-9C718E3A7024}"/>
              </a:ext>
            </a:extLst>
          </p:cNvPr>
          <p:cNvPicPr>
            <a:picLocks noChangeAspect="1"/>
          </p:cNvPicPr>
          <p:nvPr/>
        </p:nvPicPr>
        <p:blipFill>
          <a:blip r:embed="rId2"/>
          <a:stretch>
            <a:fillRect/>
          </a:stretch>
        </p:blipFill>
        <p:spPr>
          <a:xfrm>
            <a:off x="0" y="883920"/>
            <a:ext cx="12192000" cy="5865825"/>
          </a:xfrm>
          <a:prstGeom prst="rect">
            <a:avLst/>
          </a:prstGeom>
        </p:spPr>
      </p:pic>
    </p:spTree>
    <p:extLst>
      <p:ext uri="{BB962C8B-B14F-4D97-AF65-F5344CB8AC3E}">
        <p14:creationId xmlns:p14="http://schemas.microsoft.com/office/powerpoint/2010/main" val="1350791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E1BA5-2371-E1C7-C374-C29E133E95AE}"/>
              </a:ext>
            </a:extLst>
          </p:cNvPr>
          <p:cNvSpPr>
            <a:spLocks noGrp="1"/>
          </p:cNvSpPr>
          <p:nvPr>
            <p:ph type="title"/>
          </p:nvPr>
        </p:nvSpPr>
        <p:spPr>
          <a:xfrm>
            <a:off x="933253" y="91469"/>
            <a:ext cx="10524053" cy="700383"/>
          </a:xfrm>
        </p:spPr>
        <p:txBody>
          <a:bodyPr>
            <a:normAutofit/>
          </a:bodyPr>
          <a:lstStyle/>
          <a:p>
            <a:r>
              <a:rPr lang="fr-FR" sz="3600" dirty="0">
                <a:latin typeface="Source Sans Pro"/>
                <a:ea typeface="Source Sans Pro"/>
              </a:rPr>
              <a:t>BP 2023 | Focus Fluides </a:t>
            </a:r>
            <a:r>
              <a:rPr lang="fr-FR" sz="3600" dirty="0">
                <a:highlight>
                  <a:srgbClr val="FFFF00"/>
                </a:highlight>
                <a:latin typeface="Source Sans Pro"/>
                <a:ea typeface="Source Sans Pro"/>
              </a:rPr>
              <a:t>974K€ </a:t>
            </a:r>
            <a:r>
              <a:rPr lang="fr-FR" sz="3600" i="1" dirty="0">
                <a:highlight>
                  <a:srgbClr val="FFFF00"/>
                </a:highlight>
                <a:latin typeface="Source Sans Pro"/>
                <a:ea typeface="Source Sans Pro"/>
              </a:rPr>
              <a:t>(659 K€</a:t>
            </a:r>
            <a:r>
              <a:rPr lang="fr-FR" sz="3600" i="1" dirty="0">
                <a:latin typeface="Source Sans Pro"/>
                <a:ea typeface="Source Sans Pro"/>
              </a:rPr>
              <a:t> au BP 2022)</a:t>
            </a:r>
          </a:p>
        </p:txBody>
      </p:sp>
      <p:graphicFrame>
        <p:nvGraphicFramePr>
          <p:cNvPr id="3" name="Graphique 2">
            <a:extLst>
              <a:ext uri="{FF2B5EF4-FFF2-40B4-BE49-F238E27FC236}">
                <a16:creationId xmlns:a16="http://schemas.microsoft.com/office/drawing/2014/main" id="{A8FD54A7-BC99-74A6-7E57-04BC5BE029B3}"/>
              </a:ext>
            </a:extLst>
          </p:cNvPr>
          <p:cNvGraphicFramePr>
            <a:graphicFrameLocks/>
          </p:cNvGraphicFramePr>
          <p:nvPr/>
        </p:nvGraphicFramePr>
        <p:xfrm>
          <a:off x="1434517" y="1039305"/>
          <a:ext cx="6098797" cy="5168547"/>
        </p:xfrm>
        <a:graphic>
          <a:graphicData uri="http://schemas.openxmlformats.org/drawingml/2006/chart">
            <c:chart xmlns:c="http://schemas.openxmlformats.org/drawingml/2006/chart" xmlns:r="http://schemas.openxmlformats.org/officeDocument/2006/relationships" r:id="rId2"/>
          </a:graphicData>
        </a:graphic>
      </p:graphicFrame>
      <p:sp>
        <p:nvSpPr>
          <p:cNvPr id="4" name="ZoneTexte 3">
            <a:extLst>
              <a:ext uri="{FF2B5EF4-FFF2-40B4-BE49-F238E27FC236}">
                <a16:creationId xmlns:a16="http://schemas.microsoft.com/office/drawing/2014/main" id="{45A9D39F-B9A3-314C-AA81-E1800A5A1225}"/>
              </a:ext>
            </a:extLst>
          </p:cNvPr>
          <p:cNvSpPr txBox="1"/>
          <p:nvPr/>
        </p:nvSpPr>
        <p:spPr>
          <a:xfrm>
            <a:off x="8013257" y="1929468"/>
            <a:ext cx="3613885" cy="1138773"/>
          </a:xfrm>
          <a:prstGeom prst="rect">
            <a:avLst/>
          </a:prstGeom>
          <a:noFill/>
        </p:spPr>
        <p:txBody>
          <a:bodyPr wrap="square" lIns="91440" tIns="45720" rIns="91440" bIns="45720" rtlCol="0" anchor="t">
            <a:spAutoFit/>
          </a:bodyPr>
          <a:lstStyle/>
          <a:p>
            <a:r>
              <a:rPr lang="fr-FR" sz="2000" dirty="0"/>
              <a:t>Dont </a:t>
            </a:r>
          </a:p>
          <a:p>
            <a:r>
              <a:rPr lang="fr-FR" sz="2400" dirty="0"/>
              <a:t>Electricité  + 225 000 €</a:t>
            </a:r>
            <a:endParaRPr lang="fr-FR" sz="2400" dirty="0">
              <a:cs typeface="Calibri"/>
            </a:endParaRPr>
          </a:p>
          <a:p>
            <a:r>
              <a:rPr lang="fr-FR" sz="2400" dirty="0"/>
              <a:t>Gaz + 59 000 €</a:t>
            </a:r>
            <a:endParaRPr lang="fr-FR" sz="2400" dirty="0">
              <a:cs typeface="Calibri"/>
            </a:endParaRPr>
          </a:p>
        </p:txBody>
      </p:sp>
    </p:spTree>
    <p:extLst>
      <p:ext uri="{BB962C8B-B14F-4D97-AF65-F5344CB8AC3E}">
        <p14:creationId xmlns:p14="http://schemas.microsoft.com/office/powerpoint/2010/main" val="33087107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Ville Eybens_ Modèle 2023" id="{8D0D9503-D329-4481-B454-F75CA09A1D5B}" vid="{5DE04959-E257-4E36-9F55-22EAFD7FC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292A071E3B6B44AE71C75A51DDAF44" ma:contentTypeVersion="13" ma:contentTypeDescription="Crée un document." ma:contentTypeScope="" ma:versionID="d80f7e39ca7c310bdcc12acee796778d">
  <xsd:schema xmlns:xsd="http://www.w3.org/2001/XMLSchema" xmlns:xs="http://www.w3.org/2001/XMLSchema" xmlns:p="http://schemas.microsoft.com/office/2006/metadata/properties" xmlns:ns2="bba84dbe-95e3-4227-84cd-a6ef90e1f1ea" xmlns:ns3="2ab6bb5e-46d4-40b1-997f-a36909191e4c" targetNamespace="http://schemas.microsoft.com/office/2006/metadata/properties" ma:root="true" ma:fieldsID="d3a041c3b30dfcb88f392fe38e28420a" ns2:_="" ns3:_="">
    <xsd:import namespace="bba84dbe-95e3-4227-84cd-a6ef90e1f1ea"/>
    <xsd:import namespace="2ab6bb5e-46d4-40b1-997f-a36909191e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a84dbe-95e3-4227-84cd-a6ef90e1f1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2cad0150-7518-47a0-9365-f8a631239d2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ab6bb5e-46d4-40b1-997f-a36909191e4c"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8a2aafb9-bc3d-49fa-ae8a-47a14e344eb7}" ma:internalName="TaxCatchAll" ma:showField="CatchAllData" ma:web="2ab6bb5e-46d4-40b1-997f-a36909191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2ab6bb5e-46d4-40b1-997f-a36909191e4c">
      <UserInfo>
        <DisplayName>Johan CLAPPIER</DisplayName>
        <AccountId>14</AccountId>
        <AccountType/>
      </UserInfo>
      <UserInfo>
        <DisplayName>SharingLinks.7b4e54a8-c2ed-497d-b59e-076f5d4bab3f.Flexible.f1de8ab1-792c-4df5-94a6-e59950590f7e</DisplayName>
        <AccountId>370</AccountId>
        <AccountType/>
      </UserInfo>
      <UserInfo>
        <DisplayName>Marie SOULIER</DisplayName>
        <AccountId>204</AccountId>
        <AccountType/>
      </UserInfo>
      <UserInfo>
        <DisplayName>Thierry ANGELIER</DisplayName>
        <AccountId>112</AccountId>
        <AccountType/>
      </UserInfo>
      <UserInfo>
        <DisplayName>Cécile TOURAILLE</DisplayName>
        <AccountId>282</AccountId>
        <AccountType/>
      </UserInfo>
      <UserInfo>
        <DisplayName>Jean-François MICHON</DisplayName>
        <AccountId>239</AccountId>
        <AccountType/>
      </UserInfo>
    </SharedWithUsers>
    <TaxCatchAll xmlns="2ab6bb5e-46d4-40b1-997f-a36909191e4c" xsi:nil="true"/>
    <lcf76f155ced4ddcb4097134ff3c332f xmlns="bba84dbe-95e3-4227-84cd-a6ef90e1f1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CB67D89-CF54-497A-AE5D-AF4421346FE5}"/>
</file>

<file path=customXml/itemProps2.xml><?xml version="1.0" encoding="utf-8"?>
<ds:datastoreItem xmlns:ds="http://schemas.openxmlformats.org/officeDocument/2006/customXml" ds:itemID="{4146CE02-DF70-41E4-9B87-6265EFBBDE82}">
  <ds:schemaRefs>
    <ds:schemaRef ds:uri="http://schemas.microsoft.com/sharepoint/v3/contenttype/forms"/>
  </ds:schemaRefs>
</ds:datastoreItem>
</file>

<file path=customXml/itemProps3.xml><?xml version="1.0" encoding="utf-8"?>
<ds:datastoreItem xmlns:ds="http://schemas.openxmlformats.org/officeDocument/2006/customXml" ds:itemID="{D654DAC9-02E0-4969-8F7C-891978130BB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2ab6bb5e-46d4-40b1-997f-a36909191e4c"/>
    <ds:schemaRef ds:uri="f9c502dd-d404-438d-940f-800714c459e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Powerpoint_Ville Eybens_ Modèle 2023 version finale</Template>
  <TotalTime>1197</TotalTime>
  <Words>1125</Words>
  <Application>Microsoft Office PowerPoint</Application>
  <PresentationFormat>Widescreen</PresentationFormat>
  <Paragraphs>139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Thème Office</vt:lpstr>
      <vt:lpstr>Budget primitif 2023</vt:lpstr>
      <vt:lpstr>BP 2023 A partir  du Rapport d’orientation budgétaire 2023  </vt:lpstr>
      <vt:lpstr>BP 2023  Hypothèse financières retenues</vt:lpstr>
      <vt:lpstr>1 - SECTION FONCTIONNEMENT</vt:lpstr>
      <vt:lpstr>BP 2023 | Des recettes réelles de fonctionnement optimisées                      22,5M€ (22,0M€ au BP 2022)       </vt:lpstr>
      <vt:lpstr>BP 2023 | Focus Impôts locaux</vt:lpstr>
      <vt:lpstr>BP 2023 | Des dépenses réelles de fonctionnement encadrées                         20,4M€ (19,8M€ au    BP 2022)</vt:lpstr>
      <vt:lpstr>BP 2023 | Focus sur masse salariale (valeurs 2022)</vt:lpstr>
      <vt:lpstr>BP 2023 | Focus Fluides 974K€ (659 K€ au BP 2022)</vt:lpstr>
      <vt:lpstr>Retour financier par chapitre </vt:lpstr>
      <vt:lpstr>BP 2023 Fonctionnement</vt:lpstr>
      <vt:lpstr>BP 2023| prospective  de l’épargne brute budgétaire</vt:lpstr>
      <vt:lpstr>2 - SECTION INVESTISSEMENT</vt:lpstr>
      <vt:lpstr>BP 2023 | Financement des investissements</vt:lpstr>
      <vt:lpstr>BP 2023| Recettes d’investissement 8,2M€</vt:lpstr>
      <vt:lpstr>BP 2023| Dépenses d’investissement 8,2M€                                                 (7,2M€ au CA 2022)</vt:lpstr>
      <vt:lpstr>BP 2023 | Focus Restes à réaliser 1,3M€</vt:lpstr>
      <vt:lpstr>BP 2023 | Focus Enveloppe PPI 3,08M€  </vt:lpstr>
      <vt:lpstr>BP 2023 | Focus Enveloppe structurelle 1,7M€   </vt:lpstr>
      <vt:lpstr>BP 2023 | Focus Maintenance et amélioration patrimoine bâti  </vt:lpstr>
      <vt:lpstr>BP 2023 | Focus Amélioration espaces publics  </vt:lpstr>
      <vt:lpstr>Investissement 2023</vt:lpstr>
      <vt:lpstr>3 – FOCUS DETTE</vt:lpstr>
      <vt:lpstr>BP 2023| Stock dette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Laurent TOURAINE</dc:creator>
  <cp:lastModifiedBy>Thierry ANGELIER</cp:lastModifiedBy>
  <cp:revision>28</cp:revision>
  <dcterms:created xsi:type="dcterms:W3CDTF">2023-01-05T10:20:01Z</dcterms:created>
  <dcterms:modified xsi:type="dcterms:W3CDTF">2023-03-23T08:07:10Z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0x0101002D4556FD58C440458BC7E702D0031BD6</vt:lpwstr>
  </property>
  <property fmtid="{D5CDD505-2E9C-101B-9397-08002B2CF9AE}" pid="3" name="MediaServiceImageTags">
    <vt:lpwstr/>
  </property>
</Properties>
</file>