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8" r:id="rId5"/>
    <p:sldId id="266" r:id="rId6"/>
    <p:sldId id="265" r:id="rId7"/>
    <p:sldId id="267" r:id="rId8"/>
    <p:sldId id="303" r:id="rId9"/>
    <p:sldId id="304" r:id="rId10"/>
    <p:sldId id="268" r:id="rId11"/>
    <p:sldId id="310" r:id="rId12"/>
    <p:sldId id="269" r:id="rId13"/>
    <p:sldId id="270" r:id="rId14"/>
    <p:sldId id="271" r:id="rId15"/>
    <p:sldId id="272" r:id="rId16"/>
    <p:sldId id="273" r:id="rId17"/>
    <p:sldId id="275" r:id="rId18"/>
    <p:sldId id="302" r:id="rId19"/>
    <p:sldId id="301" r:id="rId20"/>
    <p:sldId id="276" r:id="rId21"/>
    <p:sldId id="277" r:id="rId22"/>
    <p:sldId id="278" r:id="rId23"/>
    <p:sldId id="279" r:id="rId24"/>
    <p:sldId id="280" r:id="rId25"/>
    <p:sldId id="281" r:id="rId26"/>
    <p:sldId id="282" r:id="rId27"/>
    <p:sldId id="283" r:id="rId28"/>
    <p:sldId id="284" r:id="rId29"/>
    <p:sldId id="309" r:id="rId30"/>
    <p:sldId id="285" r:id="rId31"/>
    <p:sldId id="286" r:id="rId32"/>
    <p:sldId id="287" r:id="rId33"/>
    <p:sldId id="306" r:id="rId34"/>
    <p:sldId id="307" r:id="rId35"/>
    <p:sldId id="288" r:id="rId36"/>
    <p:sldId id="289" r:id="rId37"/>
    <p:sldId id="290" r:id="rId38"/>
    <p:sldId id="291" r:id="rId39"/>
    <p:sldId id="292" r:id="rId40"/>
    <p:sldId id="293" r:id="rId41"/>
    <p:sldId id="294" r:id="rId42"/>
    <p:sldId id="295" r:id="rId43"/>
    <p:sldId id="296" r:id="rId44"/>
    <p:sldId id="297" r:id="rId45"/>
    <p:sldId id="298" r:id="rId46"/>
    <p:sldId id="305" r:id="rId47"/>
    <p:sldId id="299" r:id="rId48"/>
    <p:sldId id="300" r:id="rId49"/>
    <p:sldId id="262" r:id="rId50"/>
    <p:sldId id="263" r:id="rId51"/>
    <p:sldId id="264"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D66DC-BEA6-53E0-1380-D47F08AC7E7A}" v="12" dt="2023-03-06T11:32:20.642"/>
    <p1510:client id="{02FAF9FB-D07F-1B54-9A7C-6E9C0B87710F}" v="81" dt="2023-03-19T20:23:42.231"/>
    <p1510:client id="{074F16D5-D79F-1151-67B2-6AA926888F81}" v="25" dt="2023-03-16T15:30:23.172"/>
    <p1510:client id="{0D1099E0-7527-D135-7BFB-AF57080152ED}" v="1" dt="2023-03-16T07:50:10.826"/>
    <p1510:client id="{0EDED661-4C08-FBB1-1748-18A6EECBE651}" v="18" dt="2023-03-22T15:17:45.644"/>
    <p1510:client id="{11152D98-3CB7-5317-3929-1FAA6542DBEB}" v="73" dt="2023-03-19T20:12:57.550"/>
    <p1510:client id="{19C35F57-A7C3-CDE8-9BBD-061AAAEDD1CB}" v="6" dt="2023-03-23T15:15:15.546"/>
    <p1510:client id="{22350316-5286-6FB7-1715-9E630ED962FC}" v="690" dt="2023-03-20T16:05:57.852"/>
    <p1510:client id="{2AC0833D-C714-03EB-C0C7-DA7473129DC6}" v="497" dt="2023-03-21T21:51:59.134"/>
    <p1510:client id="{2C26A8A2-94A5-F161-A35C-AC6BC806B07E}" v="1" dt="2023-03-15T13:39:47.715"/>
    <p1510:client id="{3731AE5D-C1F9-D487-E2F5-A5D794321C23}" v="18" dt="2023-03-16T15:24:55.295"/>
    <p1510:client id="{41B91AAF-0A4E-F817-0414-6A92C6EB0A1A}" v="1078" dt="2023-03-20T08:48:00.097"/>
    <p1510:client id="{45338E5D-DE98-F25A-385D-E7E956F411C8}" v="7" dt="2023-03-16T15:21:01.283"/>
    <p1510:client id="{4E83A5E8-F3F5-DA45-8C57-27F036E99862}" v="3" dt="2023-03-15T08:57:47.591"/>
    <p1510:client id="{50F906C4-24CE-4C6E-896D-1D73727B09FE}" vWet="2" dt="2023-03-23T17:37:47.294"/>
    <p1510:client id="{556103DD-F7C1-48A5-B190-DA18420DD5B0}" v="34" dt="2023-03-23T09:24:07.380"/>
    <p1510:client id="{5BE7360D-BE27-562A-8E0D-719DB7160DEA}" v="45" dt="2023-03-15T13:46:55.062"/>
    <p1510:client id="{62081F57-B2A0-3192-633A-122F33992971}" v="138" dt="2023-03-15T09:01:15.163"/>
    <p1510:client id="{64E6D034-FE28-4681-E2CF-24B7E385DF2A}" v="829" dt="2023-03-15T15:34:03.427"/>
    <p1510:client id="{66E2C75F-3C5F-77FC-0107-ACB7C260B890}" v="394" dt="2023-03-17T15:21:02.637"/>
    <p1510:client id="{81649F68-DA77-1D8D-B2E8-4520D19E5157}" v="204" dt="2023-03-22T16:13:01.657"/>
    <p1510:client id="{82AF8177-9F18-D13D-EBFB-5D2646B0834F}" v="15" dt="2023-03-20T17:43:45.479"/>
    <p1510:client id="{89339C1C-A5B4-C93D-3850-1555DA6BD4F7}" v="2" dt="2023-03-18T15:03:26.317"/>
    <p1510:client id="{8BD4207A-D0AD-4D31-BAB3-AD998C12A310}" v="581" dt="2023-03-06T10:12:29.626"/>
    <p1510:client id="{A418ECD2-43E0-7D02-EC5C-A1DC9C33ECC9}" v="16" dt="2023-03-23T12:56:45.387"/>
    <p1510:client id="{B9C1DAA8-4F6B-7E22-C8CA-7582266DD531}" v="83" dt="2023-03-15T14:18:09.341"/>
    <p1510:client id="{BC5E1B2C-00E8-58CE-4312-E9B55C230C91}" v="9" dt="2023-03-21T16:15:03.331"/>
    <p1510:client id="{C3A19540-DE90-98F6-8EBF-A80C147E7CBD}" v="1032" dt="2023-03-21T10:09:12.061"/>
    <p1510:client id="{C7381B8C-E803-4D03-A487-75C0B90AE8A7}" v="809" dt="2023-03-21T06:50:15.885"/>
    <p1510:client id="{C82BA2C2-F18F-060A-91C0-868108850D38}" v="235" dt="2023-03-13T17:46:18.995"/>
    <p1510:client id="{D4E0774D-7318-FF62-0B7E-9F124AD61158}" v="79" dt="2023-03-20T10:36:56.239"/>
    <p1510:client id="{D53C57C9-F291-07E7-C8C1-3A73CB14A877}" v="1362" dt="2023-03-19T20:44:49.175"/>
    <p1510:client id="{D7354BCE-8583-10D1-F3DB-E9178B26FD70}" v="222" dt="2023-03-15T16:41:43.886"/>
    <p1510:client id="{D82CA7B2-FFEB-98D0-F174-8DEC9FC0AAF4}" v="87" dt="2023-03-15T13:51:51.612"/>
    <p1510:client id="{E661ED9C-E5F9-800E-3111-79E0131E47C6}" v="247" dt="2023-03-22T15:45:58.697"/>
    <p1510:client id="{F12120A2-AB73-0726-DD9D-A1EFB095F0C9}" v="101" dt="2023-03-23T16:49:00.243"/>
    <p1510:client id="{F1411789-8F52-6912-50F2-9434BCA0AE61}" v="2" dt="2023-03-23T17:39:35.403"/>
    <p1510:client id="{F593AC60-DF1E-4E08-A2C8-D9F635875462}" v="337" dt="2023-03-21T22:37:21.355"/>
    <p1510:client id="{F9C43739-5E9F-784C-223C-4A500FA97675}" v="7" dt="2023-03-23T15:19:09.884"/>
    <p1510:client id="{FD620530-C804-0D99-54E0-702FAE10FB27}" v="20" dt="2023-03-21T16:18:58.5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BEJJAJI" userId="S::pierre.bejjaji@eybens.fr::8ab6e329-4c9b-42ca-b508-33b34d77bfd1" providerId="AD" clId="Web-{A418ECD2-43E0-7D02-EC5C-A1DC9C33ECC9}"/>
    <pc:docChg chg="modSld">
      <pc:chgData name="Pierre BEJJAJI" userId="S::pierre.bejjaji@eybens.fr::8ab6e329-4c9b-42ca-b508-33b34d77bfd1" providerId="AD" clId="Web-{A418ECD2-43E0-7D02-EC5C-A1DC9C33ECC9}" dt="2023-03-23T12:56:45.387" v="15" actId="20577"/>
      <pc:docMkLst>
        <pc:docMk/>
      </pc:docMkLst>
      <pc:sldChg chg="addSp modSp">
        <pc:chgData name="Pierre BEJJAJI" userId="S::pierre.bejjaji@eybens.fr::8ab6e329-4c9b-42ca-b508-33b34d77bfd1" providerId="AD" clId="Web-{A418ECD2-43E0-7D02-EC5C-A1DC9C33ECC9}" dt="2023-03-23T12:56:45.387" v="15" actId="20577"/>
        <pc:sldMkLst>
          <pc:docMk/>
          <pc:sldMk cId="3087486365" sldId="300"/>
        </pc:sldMkLst>
        <pc:spChg chg="mod">
          <ac:chgData name="Pierre BEJJAJI" userId="S::pierre.bejjaji@eybens.fr::8ab6e329-4c9b-42ca-b508-33b34d77bfd1" providerId="AD" clId="Web-{A418ECD2-43E0-7D02-EC5C-A1DC9C33ECC9}" dt="2023-03-23T12:56:45.387" v="15" actId="20577"/>
          <ac:spMkLst>
            <pc:docMk/>
            <pc:sldMk cId="3087486365" sldId="300"/>
            <ac:spMk id="5" creationId="{DA54D33C-06B0-EBB9-E172-D40153829D24}"/>
          </ac:spMkLst>
        </pc:spChg>
        <pc:picChg chg="add mod">
          <ac:chgData name="Pierre BEJJAJI" userId="S::pierre.bejjaji@eybens.fr::8ab6e329-4c9b-42ca-b508-33b34d77bfd1" providerId="AD" clId="Web-{A418ECD2-43E0-7D02-EC5C-A1DC9C33ECC9}" dt="2023-03-23T12:56:05.167" v="5" actId="1076"/>
          <ac:picMkLst>
            <pc:docMk/>
            <pc:sldMk cId="3087486365" sldId="300"/>
            <ac:picMk id="2" creationId="{55CBA21E-2369-9F5D-0F83-3088D88D1D78}"/>
          </ac:picMkLst>
        </pc:picChg>
      </pc:sldChg>
    </pc:docChg>
  </pc:docChgLst>
  <pc:docChgLst>
    <pc:chgData name="Béatrice GARNIER" userId="S::beatrice.garnier@eybens.fr::a261e711-15e0-4d17-ad3e-5ab7ef66c663" providerId="AD" clId="Web-{F12120A2-AB73-0726-DD9D-A1EFB095F0C9}"/>
    <pc:docChg chg="modSld">
      <pc:chgData name="Béatrice GARNIER" userId="S::beatrice.garnier@eybens.fr::a261e711-15e0-4d17-ad3e-5ab7ef66c663" providerId="AD" clId="Web-{F12120A2-AB73-0726-DD9D-A1EFB095F0C9}" dt="2023-03-23T16:49:00.243" v="67" actId="20577"/>
      <pc:docMkLst>
        <pc:docMk/>
      </pc:docMkLst>
      <pc:sldChg chg="modSp">
        <pc:chgData name="Béatrice GARNIER" userId="S::beatrice.garnier@eybens.fr::a261e711-15e0-4d17-ad3e-5ab7ef66c663" providerId="AD" clId="Web-{F12120A2-AB73-0726-DD9D-A1EFB095F0C9}" dt="2023-03-23T16:34:14.862" v="1" actId="20577"/>
        <pc:sldMkLst>
          <pc:docMk/>
          <pc:sldMk cId="2702411250" sldId="275"/>
        </pc:sldMkLst>
        <pc:spChg chg="mod">
          <ac:chgData name="Béatrice GARNIER" userId="S::beatrice.garnier@eybens.fr::a261e711-15e0-4d17-ad3e-5ab7ef66c663" providerId="AD" clId="Web-{F12120A2-AB73-0726-DD9D-A1EFB095F0C9}" dt="2023-03-23T16:34:14.862" v="1" actId="20577"/>
          <ac:spMkLst>
            <pc:docMk/>
            <pc:sldMk cId="2702411250" sldId="275"/>
            <ac:spMk id="2" creationId="{5066329B-989A-1AC9-3350-C8E8B1C6B65E}"/>
          </ac:spMkLst>
        </pc:spChg>
      </pc:sldChg>
      <pc:sldChg chg="modSp">
        <pc:chgData name="Béatrice GARNIER" userId="S::beatrice.garnier@eybens.fr::a261e711-15e0-4d17-ad3e-5ab7ef66c663" providerId="AD" clId="Web-{F12120A2-AB73-0726-DD9D-A1EFB095F0C9}" dt="2023-03-23T16:39:34.385" v="7" actId="20577"/>
        <pc:sldMkLst>
          <pc:docMk/>
          <pc:sldMk cId="500664542" sldId="290"/>
        </pc:sldMkLst>
        <pc:spChg chg="mod">
          <ac:chgData name="Béatrice GARNIER" userId="S::beatrice.garnier@eybens.fr::a261e711-15e0-4d17-ad3e-5ab7ef66c663" providerId="AD" clId="Web-{F12120A2-AB73-0726-DD9D-A1EFB095F0C9}" dt="2023-03-23T16:39:34.385" v="7" actId="20577"/>
          <ac:spMkLst>
            <pc:docMk/>
            <pc:sldMk cId="500664542" sldId="290"/>
            <ac:spMk id="4" creationId="{CACC9A4F-7336-C761-AA10-13ADFDE6A0A7}"/>
          </ac:spMkLst>
        </pc:spChg>
      </pc:sldChg>
      <pc:sldChg chg="modSp">
        <pc:chgData name="Béatrice GARNIER" userId="S::beatrice.garnier@eybens.fr::a261e711-15e0-4d17-ad3e-5ab7ef66c663" providerId="AD" clId="Web-{F12120A2-AB73-0726-DD9D-A1EFB095F0C9}" dt="2023-03-23T16:42:14.889" v="38" actId="20577"/>
        <pc:sldMkLst>
          <pc:docMk/>
          <pc:sldMk cId="1819377520" sldId="291"/>
        </pc:sldMkLst>
        <pc:spChg chg="mod">
          <ac:chgData name="Béatrice GARNIER" userId="S::beatrice.garnier@eybens.fr::a261e711-15e0-4d17-ad3e-5ab7ef66c663" providerId="AD" clId="Web-{F12120A2-AB73-0726-DD9D-A1EFB095F0C9}" dt="2023-03-23T16:42:14.889" v="38" actId="20577"/>
          <ac:spMkLst>
            <pc:docMk/>
            <pc:sldMk cId="1819377520" sldId="291"/>
            <ac:spMk id="2" creationId="{5CE05649-E9D5-0964-3DCC-40E008C6DD37}"/>
          </ac:spMkLst>
        </pc:spChg>
      </pc:sldChg>
      <pc:sldChg chg="modSp">
        <pc:chgData name="Béatrice GARNIER" userId="S::beatrice.garnier@eybens.fr::a261e711-15e0-4d17-ad3e-5ab7ef66c663" providerId="AD" clId="Web-{F12120A2-AB73-0726-DD9D-A1EFB095F0C9}" dt="2023-03-23T16:44:01.251" v="45" actId="20577"/>
        <pc:sldMkLst>
          <pc:docMk/>
          <pc:sldMk cId="1735142171" sldId="292"/>
        </pc:sldMkLst>
        <pc:spChg chg="mod">
          <ac:chgData name="Béatrice GARNIER" userId="S::beatrice.garnier@eybens.fr::a261e711-15e0-4d17-ad3e-5ab7ef66c663" providerId="AD" clId="Web-{F12120A2-AB73-0726-DD9D-A1EFB095F0C9}" dt="2023-03-23T16:44:01.251" v="45" actId="20577"/>
          <ac:spMkLst>
            <pc:docMk/>
            <pc:sldMk cId="1735142171" sldId="292"/>
            <ac:spMk id="4" creationId="{CACC9A4F-7336-C761-AA10-13ADFDE6A0A7}"/>
          </ac:spMkLst>
        </pc:spChg>
      </pc:sldChg>
      <pc:sldChg chg="modSp">
        <pc:chgData name="Béatrice GARNIER" userId="S::beatrice.garnier@eybens.fr::a261e711-15e0-4d17-ad3e-5ab7ef66c663" providerId="AD" clId="Web-{F12120A2-AB73-0726-DD9D-A1EFB095F0C9}" dt="2023-03-23T16:45:03.737" v="47" actId="20577"/>
        <pc:sldMkLst>
          <pc:docMk/>
          <pc:sldMk cId="3474757041" sldId="293"/>
        </pc:sldMkLst>
        <pc:spChg chg="mod">
          <ac:chgData name="Béatrice GARNIER" userId="S::beatrice.garnier@eybens.fr::a261e711-15e0-4d17-ad3e-5ab7ef66c663" providerId="AD" clId="Web-{F12120A2-AB73-0726-DD9D-A1EFB095F0C9}" dt="2023-03-23T16:45:03.737" v="47" actId="20577"/>
          <ac:spMkLst>
            <pc:docMk/>
            <pc:sldMk cId="3474757041" sldId="293"/>
            <ac:spMk id="4" creationId="{CACC9A4F-7336-C761-AA10-13ADFDE6A0A7}"/>
          </ac:spMkLst>
        </pc:spChg>
      </pc:sldChg>
      <pc:sldChg chg="modSp">
        <pc:chgData name="Béatrice GARNIER" userId="S::beatrice.garnier@eybens.fr::a261e711-15e0-4d17-ad3e-5ab7ef66c663" providerId="AD" clId="Web-{F12120A2-AB73-0726-DD9D-A1EFB095F0C9}" dt="2023-03-23T16:46:16.926" v="53" actId="20577"/>
        <pc:sldMkLst>
          <pc:docMk/>
          <pc:sldMk cId="3372842129" sldId="294"/>
        </pc:sldMkLst>
        <pc:spChg chg="mod">
          <ac:chgData name="Béatrice GARNIER" userId="S::beatrice.garnier@eybens.fr::a261e711-15e0-4d17-ad3e-5ab7ef66c663" providerId="AD" clId="Web-{F12120A2-AB73-0726-DD9D-A1EFB095F0C9}" dt="2023-03-23T16:46:16.926" v="53" actId="20577"/>
          <ac:spMkLst>
            <pc:docMk/>
            <pc:sldMk cId="3372842129" sldId="294"/>
            <ac:spMk id="4" creationId="{CACC9A4F-7336-C761-AA10-13ADFDE6A0A7}"/>
          </ac:spMkLst>
        </pc:spChg>
      </pc:sldChg>
      <pc:sldChg chg="modSp">
        <pc:chgData name="Béatrice GARNIER" userId="S::beatrice.garnier@eybens.fr::a261e711-15e0-4d17-ad3e-5ab7ef66c663" providerId="AD" clId="Web-{F12120A2-AB73-0726-DD9D-A1EFB095F0C9}" dt="2023-03-23T16:48:09.679" v="56" actId="20577"/>
        <pc:sldMkLst>
          <pc:docMk/>
          <pc:sldMk cId="3794302296" sldId="296"/>
        </pc:sldMkLst>
        <pc:spChg chg="mod">
          <ac:chgData name="Béatrice GARNIER" userId="S::beatrice.garnier@eybens.fr::a261e711-15e0-4d17-ad3e-5ab7ef66c663" providerId="AD" clId="Web-{F12120A2-AB73-0726-DD9D-A1EFB095F0C9}" dt="2023-03-23T16:48:09.679" v="56" actId="20577"/>
          <ac:spMkLst>
            <pc:docMk/>
            <pc:sldMk cId="3794302296" sldId="296"/>
            <ac:spMk id="4" creationId="{CACC9A4F-7336-C761-AA10-13ADFDE6A0A7}"/>
          </ac:spMkLst>
        </pc:spChg>
      </pc:sldChg>
      <pc:sldChg chg="modSp">
        <pc:chgData name="Béatrice GARNIER" userId="S::beatrice.garnier@eybens.fr::a261e711-15e0-4d17-ad3e-5ab7ef66c663" providerId="AD" clId="Web-{F12120A2-AB73-0726-DD9D-A1EFB095F0C9}" dt="2023-03-23T16:49:00.243" v="67" actId="20577"/>
        <pc:sldMkLst>
          <pc:docMk/>
          <pc:sldMk cId="669636953" sldId="297"/>
        </pc:sldMkLst>
        <pc:spChg chg="mod">
          <ac:chgData name="Béatrice GARNIER" userId="S::beatrice.garnier@eybens.fr::a261e711-15e0-4d17-ad3e-5ab7ef66c663" providerId="AD" clId="Web-{F12120A2-AB73-0726-DD9D-A1EFB095F0C9}" dt="2023-03-23T16:49:00.243" v="67" actId="20577"/>
          <ac:spMkLst>
            <pc:docMk/>
            <pc:sldMk cId="669636953" sldId="297"/>
            <ac:spMk id="4" creationId="{CACC9A4F-7336-C761-AA10-13ADFDE6A0A7}"/>
          </ac:spMkLst>
        </pc:spChg>
      </pc:sldChg>
    </pc:docChg>
  </pc:docChgLst>
  <pc:docChgLst>
    <pc:chgData name="Jean-François MICHON" userId="S::jean-francois.michon@eybens.fr::648e2bdc-1d00-4cb9-bc14-054dd43bfa7f" providerId="AD" clId="Web-{FD620530-C804-0D99-54E0-702FAE10FB27}"/>
    <pc:docChg chg="modSld">
      <pc:chgData name="Jean-François MICHON" userId="S::jean-francois.michon@eybens.fr::648e2bdc-1d00-4cb9-bc14-054dd43bfa7f" providerId="AD" clId="Web-{FD620530-C804-0D99-54E0-702FAE10FB27}" dt="2023-03-21T16:18:58.509" v="13"/>
      <pc:docMkLst>
        <pc:docMk/>
      </pc:docMkLst>
      <pc:sldChg chg="addSp delSp modSp">
        <pc:chgData name="Jean-François MICHON" userId="S::jean-francois.michon@eybens.fr::648e2bdc-1d00-4cb9-bc14-054dd43bfa7f" providerId="AD" clId="Web-{FD620530-C804-0D99-54E0-702FAE10FB27}" dt="2023-03-21T16:18:58.509" v="13"/>
        <pc:sldMkLst>
          <pc:docMk/>
          <pc:sldMk cId="537843195" sldId="268"/>
        </pc:sldMkLst>
        <pc:spChg chg="del mod">
          <ac:chgData name="Jean-François MICHON" userId="S::jean-francois.michon@eybens.fr::648e2bdc-1d00-4cb9-bc14-054dd43bfa7f" providerId="AD" clId="Web-{FD620530-C804-0D99-54E0-702FAE10FB27}" dt="2023-03-21T16:17:48.619" v="4"/>
          <ac:spMkLst>
            <pc:docMk/>
            <pc:sldMk cId="537843195" sldId="268"/>
            <ac:spMk id="2" creationId="{D36BD7EB-44CF-0FC1-8FB8-48A3CC3E8B06}"/>
          </ac:spMkLst>
        </pc:spChg>
        <pc:spChg chg="del mod">
          <ac:chgData name="Jean-François MICHON" userId="S::jean-francois.michon@eybens.fr::648e2bdc-1d00-4cb9-bc14-054dd43bfa7f" providerId="AD" clId="Web-{FD620530-C804-0D99-54E0-702FAE10FB27}" dt="2023-03-21T16:18:58.509" v="13"/>
          <ac:spMkLst>
            <pc:docMk/>
            <pc:sldMk cId="537843195" sldId="268"/>
            <ac:spMk id="4" creationId="{CACC9A4F-7336-C761-AA10-13ADFDE6A0A7}"/>
          </ac:spMkLst>
        </pc:spChg>
        <pc:spChg chg="add mod">
          <ac:chgData name="Jean-François MICHON" userId="S::jean-francois.michon@eybens.fr::648e2bdc-1d00-4cb9-bc14-054dd43bfa7f" providerId="AD" clId="Web-{FD620530-C804-0D99-54E0-702FAE10FB27}" dt="2023-03-21T16:18:52.869" v="10" actId="20577"/>
          <ac:spMkLst>
            <pc:docMk/>
            <pc:sldMk cId="537843195" sldId="268"/>
            <ac:spMk id="5" creationId="{CE2EC43B-5503-8664-08B6-BE799FA28A44}"/>
          </ac:spMkLst>
        </pc:spChg>
      </pc:sldChg>
    </pc:docChg>
  </pc:docChgLst>
  <pc:docChgLst>
    <pc:chgData name="Xavier OSMOND" userId="S::xavier.osmond@eybens.fr::f401087b-0020-4294-a18b-09683f4d3535" providerId="AD" clId="Web-{D53C57C9-F291-07E7-C8C1-3A73CB14A877}"/>
    <pc:docChg chg="addSld modSld">
      <pc:chgData name="Xavier OSMOND" userId="S::xavier.osmond@eybens.fr::f401087b-0020-4294-a18b-09683f4d3535" providerId="AD" clId="Web-{D53C57C9-F291-07E7-C8C1-3A73CB14A877}" dt="2023-03-19T20:44:49.175" v="1309" actId="1076"/>
      <pc:docMkLst>
        <pc:docMk/>
      </pc:docMkLst>
      <pc:sldChg chg="modSp">
        <pc:chgData name="Xavier OSMOND" userId="S::xavier.osmond@eybens.fr::f401087b-0020-4294-a18b-09683f4d3535" providerId="AD" clId="Web-{D53C57C9-F291-07E7-C8C1-3A73CB14A877}" dt="2023-03-19T19:56:51.479" v="69" actId="20577"/>
        <pc:sldMkLst>
          <pc:docMk/>
          <pc:sldMk cId="2205896057" sldId="285"/>
        </pc:sldMkLst>
        <pc:spChg chg="mod">
          <ac:chgData name="Xavier OSMOND" userId="S::xavier.osmond@eybens.fr::f401087b-0020-4294-a18b-09683f4d3535" providerId="AD" clId="Web-{D53C57C9-F291-07E7-C8C1-3A73CB14A877}" dt="2023-03-19T19:56:51.479" v="69" actId="20577"/>
          <ac:spMkLst>
            <pc:docMk/>
            <pc:sldMk cId="2205896057" sldId="285"/>
            <ac:spMk id="4" creationId="{CACC9A4F-7336-C761-AA10-13ADFDE6A0A7}"/>
          </ac:spMkLst>
        </pc:spChg>
      </pc:sldChg>
      <pc:sldChg chg="modSp">
        <pc:chgData name="Xavier OSMOND" userId="S::xavier.osmond@eybens.fr::f401087b-0020-4294-a18b-09683f4d3535" providerId="AD" clId="Web-{D53C57C9-F291-07E7-C8C1-3A73CB14A877}" dt="2023-03-19T20:32:10.970" v="1046" actId="14100"/>
        <pc:sldMkLst>
          <pc:docMk/>
          <pc:sldMk cId="3408408194" sldId="287"/>
        </pc:sldMkLst>
        <pc:spChg chg="mod">
          <ac:chgData name="Xavier OSMOND" userId="S::xavier.osmond@eybens.fr::f401087b-0020-4294-a18b-09683f4d3535" providerId="AD" clId="Web-{D53C57C9-F291-07E7-C8C1-3A73CB14A877}" dt="2023-03-19T20:32:10.970" v="1046" actId="14100"/>
          <ac:spMkLst>
            <pc:docMk/>
            <pc:sldMk cId="3408408194" sldId="287"/>
            <ac:spMk id="4" creationId="{CACC9A4F-7336-C761-AA10-13ADFDE6A0A7}"/>
          </ac:spMkLst>
        </pc:spChg>
      </pc:sldChg>
      <pc:sldChg chg="modSp">
        <pc:chgData name="Xavier OSMOND" userId="S::xavier.osmond@eybens.fr::f401087b-0020-4294-a18b-09683f4d3535" providerId="AD" clId="Web-{D53C57C9-F291-07E7-C8C1-3A73CB14A877}" dt="2023-03-19T20:04:48.975" v="363" actId="20577"/>
        <pc:sldMkLst>
          <pc:docMk/>
          <pc:sldMk cId="1549059096" sldId="288"/>
        </pc:sldMkLst>
        <pc:spChg chg="mod">
          <ac:chgData name="Xavier OSMOND" userId="S::xavier.osmond@eybens.fr::f401087b-0020-4294-a18b-09683f4d3535" providerId="AD" clId="Web-{D53C57C9-F291-07E7-C8C1-3A73CB14A877}" dt="2023-03-19T20:04:48.975" v="363" actId="20577"/>
          <ac:spMkLst>
            <pc:docMk/>
            <pc:sldMk cId="1549059096" sldId="288"/>
            <ac:spMk id="4" creationId="{CACC9A4F-7336-C761-AA10-13ADFDE6A0A7}"/>
          </ac:spMkLst>
        </pc:spChg>
      </pc:sldChg>
      <pc:sldChg chg="addSp delSp modSp">
        <pc:chgData name="Xavier OSMOND" userId="S::xavier.osmond@eybens.fr::f401087b-0020-4294-a18b-09683f4d3535" providerId="AD" clId="Web-{D53C57C9-F291-07E7-C8C1-3A73CB14A877}" dt="2023-03-19T20:44:49.175" v="1309" actId="1076"/>
        <pc:sldMkLst>
          <pc:docMk/>
          <pc:sldMk cId="1924094765" sldId="289"/>
        </pc:sldMkLst>
        <pc:spChg chg="mod">
          <ac:chgData name="Xavier OSMOND" userId="S::xavier.osmond@eybens.fr::f401087b-0020-4294-a18b-09683f4d3535" providerId="AD" clId="Web-{D53C57C9-F291-07E7-C8C1-3A73CB14A877}" dt="2023-03-19T20:44:49.175" v="1309" actId="1076"/>
          <ac:spMkLst>
            <pc:docMk/>
            <pc:sldMk cId="1924094765" sldId="289"/>
            <ac:spMk id="4" creationId="{CACC9A4F-7336-C761-AA10-13ADFDE6A0A7}"/>
          </ac:spMkLst>
        </pc:spChg>
        <pc:spChg chg="add del mod">
          <ac:chgData name="Xavier OSMOND" userId="S::xavier.osmond@eybens.fr::f401087b-0020-4294-a18b-09683f4d3535" providerId="AD" clId="Web-{D53C57C9-F291-07E7-C8C1-3A73CB14A877}" dt="2023-03-19T20:43:14.657" v="1285"/>
          <ac:spMkLst>
            <pc:docMk/>
            <pc:sldMk cId="1924094765" sldId="289"/>
            <ac:spMk id="6" creationId="{315EBD84-FF5C-C60A-D7E4-97B484238643}"/>
          </ac:spMkLst>
        </pc:spChg>
        <pc:graphicFrameChg chg="add del mod modGraphic">
          <ac:chgData name="Xavier OSMOND" userId="S::xavier.osmond@eybens.fr::f401087b-0020-4294-a18b-09683f4d3535" providerId="AD" clId="Web-{D53C57C9-F291-07E7-C8C1-3A73CB14A877}" dt="2023-03-19T20:42:35.578" v="1280"/>
          <ac:graphicFrameMkLst>
            <pc:docMk/>
            <pc:sldMk cId="1924094765" sldId="289"/>
            <ac:graphicFrameMk id="5" creationId="{0B90B180-5683-B317-35E8-41321F9F3E5E}"/>
          </ac:graphicFrameMkLst>
        </pc:graphicFrameChg>
        <pc:graphicFrameChg chg="add mod ord modGraphic">
          <ac:chgData name="Xavier OSMOND" userId="S::xavier.osmond@eybens.fr::f401087b-0020-4294-a18b-09683f4d3535" providerId="AD" clId="Web-{D53C57C9-F291-07E7-C8C1-3A73CB14A877}" dt="2023-03-19T20:44:05.111" v="1300"/>
          <ac:graphicFrameMkLst>
            <pc:docMk/>
            <pc:sldMk cId="1924094765" sldId="289"/>
            <ac:graphicFrameMk id="7" creationId="{5AB7E441-DE42-43F9-F963-E7D7B035A5CD}"/>
          </ac:graphicFrameMkLst>
        </pc:graphicFrameChg>
      </pc:sldChg>
      <pc:sldChg chg="modSp add replId">
        <pc:chgData name="Xavier OSMOND" userId="S::xavier.osmond@eybens.fr::f401087b-0020-4294-a18b-09683f4d3535" providerId="AD" clId="Web-{D53C57C9-F291-07E7-C8C1-3A73CB14A877}" dt="2023-03-19T20:31:28.890" v="1039" actId="20577"/>
        <pc:sldMkLst>
          <pc:docMk/>
          <pc:sldMk cId="2682241664" sldId="306"/>
        </pc:sldMkLst>
        <pc:spChg chg="mod">
          <ac:chgData name="Xavier OSMOND" userId="S::xavier.osmond@eybens.fr::f401087b-0020-4294-a18b-09683f4d3535" providerId="AD" clId="Web-{D53C57C9-F291-07E7-C8C1-3A73CB14A877}" dt="2023-03-19T20:31:28.890" v="1039" actId="20577"/>
          <ac:spMkLst>
            <pc:docMk/>
            <pc:sldMk cId="2682241664" sldId="306"/>
            <ac:spMk id="4" creationId="{CACC9A4F-7336-C761-AA10-13ADFDE6A0A7}"/>
          </ac:spMkLst>
        </pc:spChg>
      </pc:sldChg>
      <pc:sldChg chg="addSp modSp add replId">
        <pc:chgData name="Xavier OSMOND" userId="S::xavier.osmond@eybens.fr::f401087b-0020-4294-a18b-09683f4d3535" providerId="AD" clId="Web-{D53C57C9-F291-07E7-C8C1-3A73CB14A877}" dt="2023-03-19T20:28:42.496" v="816" actId="20577"/>
        <pc:sldMkLst>
          <pc:docMk/>
          <pc:sldMk cId="3272934896" sldId="307"/>
        </pc:sldMkLst>
        <pc:spChg chg="mod">
          <ac:chgData name="Xavier OSMOND" userId="S::xavier.osmond@eybens.fr::f401087b-0020-4294-a18b-09683f4d3535" providerId="AD" clId="Web-{D53C57C9-F291-07E7-C8C1-3A73CB14A877}" dt="2023-03-19T20:28:42.496" v="816" actId="20577"/>
          <ac:spMkLst>
            <pc:docMk/>
            <pc:sldMk cId="3272934896" sldId="307"/>
            <ac:spMk id="4" creationId="{CACC9A4F-7336-C761-AA10-13ADFDE6A0A7}"/>
          </ac:spMkLst>
        </pc:spChg>
        <pc:spChg chg="add mod">
          <ac:chgData name="Xavier OSMOND" userId="S::xavier.osmond@eybens.fr::f401087b-0020-4294-a18b-09683f4d3535" providerId="AD" clId="Web-{D53C57C9-F291-07E7-C8C1-3A73CB14A877}" dt="2023-03-19T20:26:36.415" v="726" actId="1076"/>
          <ac:spMkLst>
            <pc:docMk/>
            <pc:sldMk cId="3272934896" sldId="307"/>
            <ac:spMk id="6" creationId="{A30F0DD0-7949-8078-EBFA-A7B96CECB1DF}"/>
          </ac:spMkLst>
        </pc:spChg>
        <pc:graphicFrameChg chg="add mod modGraphic">
          <ac:chgData name="Xavier OSMOND" userId="S::xavier.osmond@eybens.fr::f401087b-0020-4294-a18b-09683f4d3535" providerId="AD" clId="Web-{D53C57C9-F291-07E7-C8C1-3A73CB14A877}" dt="2023-03-19T20:27:14.119" v="815"/>
          <ac:graphicFrameMkLst>
            <pc:docMk/>
            <pc:sldMk cId="3272934896" sldId="307"/>
            <ac:graphicFrameMk id="5" creationId="{10F0BE28-FD86-03D1-621D-B94F88D8CE69}"/>
          </ac:graphicFrameMkLst>
        </pc:graphicFrameChg>
      </pc:sldChg>
    </pc:docChg>
  </pc:docChgLst>
  <pc:docChgLst>
    <pc:chgData name="Jean-Jacques PIERRE" userId="S::jean-jacques.pierre@eybens.fr::98a6d0ce-88bb-44dc-bed9-d37f18849af8" providerId="AD" clId="Web-{64E6D034-FE28-4681-E2CF-24B7E385DF2A}"/>
    <pc:docChg chg="addSld modSld">
      <pc:chgData name="Jean-Jacques PIERRE" userId="S::jean-jacques.pierre@eybens.fr::98a6d0ce-88bb-44dc-bed9-d37f18849af8" providerId="AD" clId="Web-{64E6D034-FE28-4681-E2CF-24B7E385DF2A}" dt="2023-03-15T15:34:03.427" v="689" actId="20577"/>
      <pc:docMkLst>
        <pc:docMk/>
      </pc:docMkLst>
      <pc:sldChg chg="modSp">
        <pc:chgData name="Jean-Jacques PIERRE" userId="S::jean-jacques.pierre@eybens.fr::98a6d0ce-88bb-44dc-bed9-d37f18849af8" providerId="AD" clId="Web-{64E6D034-FE28-4681-E2CF-24B7E385DF2A}" dt="2023-03-15T09:44:18.132" v="114" actId="20577"/>
        <pc:sldMkLst>
          <pc:docMk/>
          <pc:sldMk cId="3958324436" sldId="273"/>
        </pc:sldMkLst>
        <pc:spChg chg="mod">
          <ac:chgData name="Jean-Jacques PIERRE" userId="S::jean-jacques.pierre@eybens.fr::98a6d0ce-88bb-44dc-bed9-d37f18849af8" providerId="AD" clId="Web-{64E6D034-FE28-4681-E2CF-24B7E385DF2A}" dt="2023-03-15T09:32:49.519" v="110" actId="14100"/>
          <ac:spMkLst>
            <pc:docMk/>
            <pc:sldMk cId="3958324436" sldId="273"/>
            <ac:spMk id="4" creationId="{CACC9A4F-7336-C761-AA10-13ADFDE6A0A7}"/>
          </ac:spMkLst>
        </pc:spChg>
        <pc:spChg chg="mod">
          <ac:chgData name="Jean-Jacques PIERRE" userId="S::jean-jacques.pierre@eybens.fr::98a6d0ce-88bb-44dc-bed9-d37f18849af8" providerId="AD" clId="Web-{64E6D034-FE28-4681-E2CF-24B7E385DF2A}" dt="2023-03-15T09:44:18.132" v="114" actId="20577"/>
          <ac:spMkLst>
            <pc:docMk/>
            <pc:sldMk cId="3958324436" sldId="273"/>
            <ac:spMk id="7" creationId="{FEA6A0E6-AAA2-E4F0-29A9-AB54C76EB1DD}"/>
          </ac:spMkLst>
        </pc:spChg>
      </pc:sldChg>
      <pc:sldChg chg="addSp modSp">
        <pc:chgData name="Jean-Jacques PIERRE" userId="S::jean-jacques.pierre@eybens.fr::98a6d0ce-88bb-44dc-bed9-d37f18849af8" providerId="AD" clId="Web-{64E6D034-FE28-4681-E2CF-24B7E385DF2A}" dt="2023-03-15T10:25:49.389" v="185" actId="20577"/>
        <pc:sldMkLst>
          <pc:docMk/>
          <pc:sldMk cId="2702411250" sldId="275"/>
        </pc:sldMkLst>
        <pc:spChg chg="add mod">
          <ac:chgData name="Jean-Jacques PIERRE" userId="S::jean-jacques.pierre@eybens.fr::98a6d0ce-88bb-44dc-bed9-d37f18849af8" providerId="AD" clId="Web-{64E6D034-FE28-4681-E2CF-24B7E385DF2A}" dt="2023-03-15T10:25:49.389" v="185" actId="20577"/>
          <ac:spMkLst>
            <pc:docMk/>
            <pc:sldMk cId="2702411250" sldId="275"/>
            <ac:spMk id="2" creationId="{5066329B-989A-1AC9-3350-C8E8B1C6B65E}"/>
          </ac:spMkLst>
        </pc:spChg>
        <pc:spChg chg="mod">
          <ac:chgData name="Jean-Jacques PIERRE" userId="S::jean-jacques.pierre@eybens.fr::98a6d0ce-88bb-44dc-bed9-d37f18849af8" providerId="AD" clId="Web-{64E6D034-FE28-4681-E2CF-24B7E385DF2A}" dt="2023-03-15T09:44:26.163" v="115" actId="20577"/>
          <ac:spMkLst>
            <pc:docMk/>
            <pc:sldMk cId="2702411250" sldId="275"/>
            <ac:spMk id="4" creationId="{CACC9A4F-7336-C761-AA10-13ADFDE6A0A7}"/>
          </ac:spMkLst>
        </pc:spChg>
      </pc:sldChg>
      <pc:sldChg chg="addSp modSp">
        <pc:chgData name="Jean-Jacques PIERRE" userId="S::jean-jacques.pierre@eybens.fr::98a6d0ce-88bb-44dc-bed9-d37f18849af8" providerId="AD" clId="Web-{64E6D034-FE28-4681-E2CF-24B7E385DF2A}" dt="2023-03-15T15:17:08.007" v="635"/>
        <pc:sldMkLst>
          <pc:docMk/>
          <pc:sldMk cId="1706048360" sldId="278"/>
        </pc:sldMkLst>
        <pc:spChg chg="add mod">
          <ac:chgData name="Jean-Jacques PIERRE" userId="S::jean-jacques.pierre@eybens.fr::98a6d0ce-88bb-44dc-bed9-d37f18849af8" providerId="AD" clId="Web-{64E6D034-FE28-4681-E2CF-24B7E385DF2A}" dt="2023-03-15T15:17:08.007" v="635"/>
          <ac:spMkLst>
            <pc:docMk/>
            <pc:sldMk cId="1706048360" sldId="278"/>
            <ac:spMk id="2" creationId="{4CF88F2D-28F5-F7EF-CA1C-AF79FCD22F51}"/>
          </ac:spMkLst>
        </pc:spChg>
        <pc:spChg chg="mod">
          <ac:chgData name="Jean-Jacques PIERRE" userId="S::jean-jacques.pierre@eybens.fr::98a6d0ce-88bb-44dc-bed9-d37f18849af8" providerId="AD" clId="Web-{64E6D034-FE28-4681-E2CF-24B7E385DF2A}" dt="2023-03-15T11:09:35.299" v="618" actId="14100"/>
          <ac:spMkLst>
            <pc:docMk/>
            <pc:sldMk cId="1706048360" sldId="278"/>
            <ac:spMk id="4" creationId="{CACC9A4F-7336-C761-AA10-13ADFDE6A0A7}"/>
          </ac:spMkLst>
        </pc:spChg>
      </pc:sldChg>
      <pc:sldChg chg="addSp delSp modSp">
        <pc:chgData name="Jean-Jacques PIERRE" userId="S::jean-jacques.pierre@eybens.fr::98a6d0ce-88bb-44dc-bed9-d37f18849af8" providerId="AD" clId="Web-{64E6D034-FE28-4681-E2CF-24B7E385DF2A}" dt="2023-03-15T15:34:03.427" v="689" actId="20577"/>
        <pc:sldMkLst>
          <pc:docMk/>
          <pc:sldMk cId="3405735953" sldId="279"/>
        </pc:sldMkLst>
        <pc:spChg chg="add mod">
          <ac:chgData name="Jean-Jacques PIERRE" userId="S::jean-jacques.pierre@eybens.fr::98a6d0ce-88bb-44dc-bed9-d37f18849af8" providerId="AD" clId="Web-{64E6D034-FE28-4681-E2CF-24B7E385DF2A}" dt="2023-03-15T15:34:03.427" v="689" actId="20577"/>
          <ac:spMkLst>
            <pc:docMk/>
            <pc:sldMk cId="3405735953" sldId="279"/>
            <ac:spMk id="2" creationId="{026D9B49-14F2-CBF0-C02E-637164BD7616}"/>
          </ac:spMkLst>
        </pc:spChg>
        <pc:spChg chg="del mod">
          <ac:chgData name="Jean-Jacques PIERRE" userId="S::jean-jacques.pierre@eybens.fr::98a6d0ce-88bb-44dc-bed9-d37f18849af8" providerId="AD" clId="Web-{64E6D034-FE28-4681-E2CF-24B7E385DF2A}" dt="2023-03-15T15:29:03.175" v="660"/>
          <ac:spMkLst>
            <pc:docMk/>
            <pc:sldMk cId="3405735953" sldId="279"/>
            <ac:spMk id="4" creationId="{CACC9A4F-7336-C761-AA10-13ADFDE6A0A7}"/>
          </ac:spMkLst>
        </pc:spChg>
      </pc:sldChg>
      <pc:sldChg chg="addSp delSp modSp add replId">
        <pc:chgData name="Jean-Jacques PIERRE" userId="S::jean-jacques.pierre@eybens.fr::98a6d0ce-88bb-44dc-bed9-d37f18849af8" providerId="AD" clId="Web-{64E6D034-FE28-4681-E2CF-24B7E385DF2A}" dt="2023-03-15T15:01:30.889" v="620"/>
        <pc:sldMkLst>
          <pc:docMk/>
          <pc:sldMk cId="2991979015" sldId="302"/>
        </pc:sldMkLst>
        <pc:spChg chg="del">
          <ac:chgData name="Jean-Jacques PIERRE" userId="S::jean-jacques.pierre@eybens.fr::98a6d0ce-88bb-44dc-bed9-d37f18849af8" providerId="AD" clId="Web-{64E6D034-FE28-4681-E2CF-24B7E385DF2A}" dt="2023-03-15T10:29:07.450" v="187"/>
          <ac:spMkLst>
            <pc:docMk/>
            <pc:sldMk cId="2991979015" sldId="302"/>
            <ac:spMk id="2" creationId="{5066329B-989A-1AC9-3350-C8E8B1C6B65E}"/>
          </ac:spMkLst>
        </pc:spChg>
        <pc:graphicFrameChg chg="add mod modGraphic">
          <ac:chgData name="Jean-Jacques PIERRE" userId="S::jean-jacques.pierre@eybens.fr::98a6d0ce-88bb-44dc-bed9-d37f18849af8" providerId="AD" clId="Web-{64E6D034-FE28-4681-E2CF-24B7E385DF2A}" dt="2023-03-15T15:01:30.889" v="620"/>
          <ac:graphicFrameMkLst>
            <pc:docMk/>
            <pc:sldMk cId="2991979015" sldId="302"/>
            <ac:graphicFrameMk id="6" creationId="{F99E97FA-AD0F-37CF-835E-4D073F490B33}"/>
          </ac:graphicFrameMkLst>
        </pc:graphicFrameChg>
        <pc:graphicFrameChg chg="add del mod modGraphic">
          <ac:chgData name="Jean-Jacques PIERRE" userId="S::jean-jacques.pierre@eybens.fr::98a6d0ce-88bb-44dc-bed9-d37f18849af8" providerId="AD" clId="Web-{64E6D034-FE28-4681-E2CF-24B7E385DF2A}" dt="2023-03-15T10:36:55.594" v="316"/>
          <ac:graphicFrameMkLst>
            <pc:docMk/>
            <pc:sldMk cId="2991979015" sldId="302"/>
            <ac:graphicFrameMk id="8" creationId="{A1687C62-DEB9-1DC2-97C2-DBA9C526EAEA}"/>
          </ac:graphicFrameMkLst>
        </pc:graphicFrameChg>
        <pc:graphicFrameChg chg="add mod modGraphic">
          <ac:chgData name="Jean-Jacques PIERRE" userId="S::jean-jacques.pierre@eybens.fr::98a6d0ce-88bb-44dc-bed9-d37f18849af8" providerId="AD" clId="Web-{64E6D034-FE28-4681-E2CF-24B7E385DF2A}" dt="2023-03-15T15:00:53.511" v="619"/>
          <ac:graphicFrameMkLst>
            <pc:docMk/>
            <pc:sldMk cId="2991979015" sldId="302"/>
            <ac:graphicFrameMk id="10" creationId="{AE41ED91-BE5D-80B6-9DD0-8870AE64D2CE}"/>
          </ac:graphicFrameMkLst>
        </pc:graphicFrameChg>
      </pc:sldChg>
    </pc:docChg>
  </pc:docChgLst>
  <pc:docChgLst>
    <pc:chgData name="Jean-François MICHON" userId="S::jean-francois.michon@eybens.fr::648e2bdc-1d00-4cb9-bc14-054dd43bfa7f" providerId="AD" clId="Web-{BC5E1B2C-00E8-58CE-4312-E9B55C230C91}"/>
    <pc:docChg chg="modSld">
      <pc:chgData name="Jean-François MICHON" userId="S::jean-francois.michon@eybens.fr::648e2bdc-1d00-4cb9-bc14-054dd43bfa7f" providerId="AD" clId="Web-{BC5E1B2C-00E8-58CE-4312-E9B55C230C91}" dt="2023-03-21T16:15:03.331" v="6" actId="20577"/>
      <pc:docMkLst>
        <pc:docMk/>
      </pc:docMkLst>
      <pc:sldChg chg="addSp modSp">
        <pc:chgData name="Jean-François MICHON" userId="S::jean-francois.michon@eybens.fr::648e2bdc-1d00-4cb9-bc14-054dd43bfa7f" providerId="AD" clId="Web-{BC5E1B2C-00E8-58CE-4312-E9B55C230C91}" dt="2023-03-21T16:15:03.331" v="6" actId="20577"/>
        <pc:sldMkLst>
          <pc:docMk/>
          <pc:sldMk cId="537843195" sldId="268"/>
        </pc:sldMkLst>
        <pc:spChg chg="add mod">
          <ac:chgData name="Jean-François MICHON" userId="S::jean-francois.michon@eybens.fr::648e2bdc-1d00-4cb9-bc14-054dd43bfa7f" providerId="AD" clId="Web-{BC5E1B2C-00E8-58CE-4312-E9B55C230C91}" dt="2023-03-21T16:15:03.331" v="6" actId="20577"/>
          <ac:spMkLst>
            <pc:docMk/>
            <pc:sldMk cId="537843195" sldId="268"/>
            <ac:spMk id="2" creationId="{D36BD7EB-44CF-0FC1-8FB8-48A3CC3E8B06}"/>
          </ac:spMkLst>
        </pc:spChg>
      </pc:sldChg>
    </pc:docChg>
  </pc:docChgLst>
  <pc:docChgLst>
    <pc:chgData name="Jean-François MICHON" userId="S::jean-francois.michon@eybens.fr::648e2bdc-1d00-4cb9-bc14-054dd43bfa7f" providerId="AD" clId="Web-{D82CA7B2-FFEB-98D0-F174-8DEC9FC0AAF4}"/>
    <pc:docChg chg="modSld">
      <pc:chgData name="Jean-François MICHON" userId="S::jean-francois.michon@eybens.fr::648e2bdc-1d00-4cb9-bc14-054dd43bfa7f" providerId="AD" clId="Web-{D82CA7B2-FFEB-98D0-F174-8DEC9FC0AAF4}" dt="2023-03-15T13:51:47.346" v="61" actId="20577"/>
      <pc:docMkLst>
        <pc:docMk/>
      </pc:docMkLst>
      <pc:sldChg chg="modSp">
        <pc:chgData name="Jean-François MICHON" userId="S::jean-francois.michon@eybens.fr::648e2bdc-1d00-4cb9-bc14-054dd43bfa7f" providerId="AD" clId="Web-{D82CA7B2-FFEB-98D0-F174-8DEC9FC0AAF4}" dt="2023-03-15T13:51:47.346" v="61" actId="20577"/>
        <pc:sldMkLst>
          <pc:docMk/>
          <pc:sldMk cId="537843195" sldId="268"/>
        </pc:sldMkLst>
        <pc:spChg chg="mod">
          <ac:chgData name="Jean-François MICHON" userId="S::jean-francois.michon@eybens.fr::648e2bdc-1d00-4cb9-bc14-054dd43bfa7f" providerId="AD" clId="Web-{D82CA7B2-FFEB-98D0-F174-8DEC9FC0AAF4}" dt="2023-03-15T13:51:47.346" v="61" actId="20577"/>
          <ac:spMkLst>
            <pc:docMk/>
            <pc:sldMk cId="537843195" sldId="268"/>
            <ac:spMk id="4" creationId="{CACC9A4F-7336-C761-AA10-13ADFDE6A0A7}"/>
          </ac:spMkLst>
        </pc:spChg>
      </pc:sldChg>
      <pc:sldChg chg="addSp modSp">
        <pc:chgData name="Jean-François MICHON" userId="S::jean-francois.michon@eybens.fr::648e2bdc-1d00-4cb9-bc14-054dd43bfa7f" providerId="AD" clId="Web-{D82CA7B2-FFEB-98D0-F174-8DEC9FC0AAF4}" dt="2023-03-15T13:48:10.213" v="5" actId="14100"/>
        <pc:sldMkLst>
          <pc:docMk/>
          <pc:sldMk cId="2738496267" sldId="303"/>
        </pc:sldMkLst>
        <pc:spChg chg="mod">
          <ac:chgData name="Jean-François MICHON" userId="S::jean-francois.michon@eybens.fr::648e2bdc-1d00-4cb9-bc14-054dd43bfa7f" providerId="AD" clId="Web-{D82CA7B2-FFEB-98D0-F174-8DEC9FC0AAF4}" dt="2023-03-15T13:47:53.915" v="0" actId="20577"/>
          <ac:spMkLst>
            <pc:docMk/>
            <pc:sldMk cId="2738496267" sldId="303"/>
            <ac:spMk id="4" creationId="{CACC9A4F-7336-C761-AA10-13ADFDE6A0A7}"/>
          </ac:spMkLst>
        </pc:spChg>
        <pc:picChg chg="add mod">
          <ac:chgData name="Jean-François MICHON" userId="S::jean-francois.michon@eybens.fr::648e2bdc-1d00-4cb9-bc14-054dd43bfa7f" providerId="AD" clId="Web-{D82CA7B2-FFEB-98D0-F174-8DEC9FC0AAF4}" dt="2023-03-15T13:48:10.213" v="5" actId="14100"/>
          <ac:picMkLst>
            <pc:docMk/>
            <pc:sldMk cId="2738496267" sldId="303"/>
            <ac:picMk id="2" creationId="{8B1E5406-81E6-5406-7293-86598876F3F0}"/>
          </ac:picMkLst>
        </pc:picChg>
      </pc:sldChg>
      <pc:sldChg chg="addSp modSp">
        <pc:chgData name="Jean-François MICHON" userId="S::jean-francois.michon@eybens.fr::648e2bdc-1d00-4cb9-bc14-054dd43bfa7f" providerId="AD" clId="Web-{D82CA7B2-FFEB-98D0-F174-8DEC9FC0AAF4}" dt="2023-03-15T13:51:16.532" v="42" actId="20577"/>
        <pc:sldMkLst>
          <pc:docMk/>
          <pc:sldMk cId="693522078" sldId="304"/>
        </pc:sldMkLst>
        <pc:spChg chg="mod">
          <ac:chgData name="Jean-François MICHON" userId="S::jean-francois.michon@eybens.fr::648e2bdc-1d00-4cb9-bc14-054dd43bfa7f" providerId="AD" clId="Web-{D82CA7B2-FFEB-98D0-F174-8DEC9FC0AAF4}" dt="2023-03-15T13:49:12.825" v="7" actId="20577"/>
          <ac:spMkLst>
            <pc:docMk/>
            <pc:sldMk cId="693522078" sldId="304"/>
            <ac:spMk id="4" creationId="{CACC9A4F-7336-C761-AA10-13ADFDE6A0A7}"/>
          </ac:spMkLst>
        </pc:spChg>
        <pc:spChg chg="add mod">
          <ac:chgData name="Jean-François MICHON" userId="S::jean-francois.michon@eybens.fr::648e2bdc-1d00-4cb9-bc14-054dd43bfa7f" providerId="AD" clId="Web-{D82CA7B2-FFEB-98D0-F174-8DEC9FC0AAF4}" dt="2023-03-15T13:49:12.918" v="10"/>
          <ac:spMkLst>
            <pc:docMk/>
            <pc:sldMk cId="693522078" sldId="304"/>
            <ac:spMk id="6" creationId="{8D407DA2-4243-D6EF-181F-437A2C985A5F}"/>
          </ac:spMkLst>
        </pc:spChg>
        <pc:spChg chg="add mod">
          <ac:chgData name="Jean-François MICHON" userId="S::jean-francois.michon@eybens.fr::648e2bdc-1d00-4cb9-bc14-054dd43bfa7f" providerId="AD" clId="Web-{D82CA7B2-FFEB-98D0-F174-8DEC9FC0AAF4}" dt="2023-03-15T13:51:16.532" v="42" actId="20577"/>
          <ac:spMkLst>
            <pc:docMk/>
            <pc:sldMk cId="693522078" sldId="304"/>
            <ac:spMk id="7" creationId="{FD4169B5-2747-7CD0-D94F-C2608CE4F97B}"/>
          </ac:spMkLst>
        </pc:spChg>
        <pc:graphicFrameChg chg="add mod modGraphic">
          <ac:chgData name="Jean-François MICHON" userId="S::jean-francois.michon@eybens.fr::648e2bdc-1d00-4cb9-bc14-054dd43bfa7f" providerId="AD" clId="Web-{D82CA7B2-FFEB-98D0-F174-8DEC9FC0AAF4}" dt="2023-03-15T13:49:58.358" v="38" actId="1076"/>
          <ac:graphicFrameMkLst>
            <pc:docMk/>
            <pc:sldMk cId="693522078" sldId="304"/>
            <ac:graphicFrameMk id="5" creationId="{48D278CE-C8B6-B3B3-CE62-52E7B7E5C11F}"/>
          </ac:graphicFrameMkLst>
        </pc:graphicFrameChg>
      </pc:sldChg>
    </pc:docChg>
  </pc:docChgLst>
  <pc:docChgLst>
    <pc:chgData name="Marie-Chantal KOUASSI" userId="S::marie-chantal.kouassi@eybens.fr::d1fcf657-5225-4ad2-bffd-264b0ffd4c9d" providerId="AD" clId="Web-{D7354BCE-8583-10D1-F3DB-E9178B26FD70}"/>
    <pc:docChg chg="modSld">
      <pc:chgData name="Marie-Chantal KOUASSI" userId="S::marie-chantal.kouassi@eybens.fr::d1fcf657-5225-4ad2-bffd-264b0ffd4c9d" providerId="AD" clId="Web-{D7354BCE-8583-10D1-F3DB-E9178B26FD70}" dt="2023-03-15T16:41:37.230" v="222" actId="20577"/>
      <pc:docMkLst>
        <pc:docMk/>
      </pc:docMkLst>
      <pc:sldChg chg="modSp">
        <pc:chgData name="Marie-Chantal KOUASSI" userId="S::marie-chantal.kouassi@eybens.fr::d1fcf657-5225-4ad2-bffd-264b0ffd4c9d" providerId="AD" clId="Web-{D7354BCE-8583-10D1-F3DB-E9178B26FD70}" dt="2023-03-15T16:40:01.586" v="216" actId="20577"/>
        <pc:sldMkLst>
          <pc:docMk/>
          <pc:sldMk cId="2538975015" sldId="280"/>
        </pc:sldMkLst>
        <pc:spChg chg="mod">
          <ac:chgData name="Marie-Chantal KOUASSI" userId="S::marie-chantal.kouassi@eybens.fr::d1fcf657-5225-4ad2-bffd-264b0ffd4c9d" providerId="AD" clId="Web-{D7354BCE-8583-10D1-F3DB-E9178B26FD70}" dt="2023-03-15T16:40:01.586" v="216" actId="20577"/>
          <ac:spMkLst>
            <pc:docMk/>
            <pc:sldMk cId="2538975015" sldId="280"/>
            <ac:spMk id="4" creationId="{CACC9A4F-7336-C761-AA10-13ADFDE6A0A7}"/>
          </ac:spMkLst>
        </pc:spChg>
      </pc:sldChg>
      <pc:sldChg chg="addSp modSp">
        <pc:chgData name="Marie-Chantal KOUASSI" userId="S::marie-chantal.kouassi@eybens.fr::d1fcf657-5225-4ad2-bffd-264b0ffd4c9d" providerId="AD" clId="Web-{D7354BCE-8583-10D1-F3DB-E9178B26FD70}" dt="2023-03-15T16:41:37.230" v="222" actId="20577"/>
        <pc:sldMkLst>
          <pc:docMk/>
          <pc:sldMk cId="3145631142" sldId="281"/>
        </pc:sldMkLst>
        <pc:spChg chg="add mod">
          <ac:chgData name="Marie-Chantal KOUASSI" userId="S::marie-chantal.kouassi@eybens.fr::d1fcf657-5225-4ad2-bffd-264b0ffd4c9d" providerId="AD" clId="Web-{D7354BCE-8583-10D1-F3DB-E9178B26FD70}" dt="2023-03-15T16:41:37.230" v="222" actId="20577"/>
          <ac:spMkLst>
            <pc:docMk/>
            <pc:sldMk cId="3145631142" sldId="281"/>
            <ac:spMk id="2" creationId="{59B15E0C-BA35-C14B-8BB8-835B780E6CCE}"/>
          </ac:spMkLst>
        </pc:spChg>
        <pc:spChg chg="mod">
          <ac:chgData name="Marie-Chantal KOUASSI" userId="S::marie-chantal.kouassi@eybens.fr::d1fcf657-5225-4ad2-bffd-264b0ffd4c9d" providerId="AD" clId="Web-{D7354BCE-8583-10D1-F3DB-E9178B26FD70}" dt="2023-03-15T16:25:26.320" v="52" actId="20577"/>
          <ac:spMkLst>
            <pc:docMk/>
            <pc:sldMk cId="3145631142" sldId="281"/>
            <ac:spMk id="4" creationId="{CACC9A4F-7336-C761-AA10-13ADFDE6A0A7}"/>
          </ac:spMkLst>
        </pc:spChg>
      </pc:sldChg>
      <pc:sldChg chg="modSp">
        <pc:chgData name="Marie-Chantal KOUASSI" userId="S::marie-chantal.kouassi@eybens.fr::d1fcf657-5225-4ad2-bffd-264b0ffd4c9d" providerId="AD" clId="Web-{D7354BCE-8583-10D1-F3DB-E9178B26FD70}" dt="2023-03-15T16:32:35.461" v="111" actId="20577"/>
        <pc:sldMkLst>
          <pc:docMk/>
          <pc:sldMk cId="3690528342" sldId="282"/>
        </pc:sldMkLst>
        <pc:spChg chg="mod">
          <ac:chgData name="Marie-Chantal KOUASSI" userId="S::marie-chantal.kouassi@eybens.fr::d1fcf657-5225-4ad2-bffd-264b0ffd4c9d" providerId="AD" clId="Web-{D7354BCE-8583-10D1-F3DB-E9178B26FD70}" dt="2023-03-15T16:32:35.461" v="111" actId="20577"/>
          <ac:spMkLst>
            <pc:docMk/>
            <pc:sldMk cId="3690528342" sldId="282"/>
            <ac:spMk id="4" creationId="{CACC9A4F-7336-C761-AA10-13ADFDE6A0A7}"/>
          </ac:spMkLst>
        </pc:spChg>
      </pc:sldChg>
      <pc:sldChg chg="modSp">
        <pc:chgData name="Marie-Chantal KOUASSI" userId="S::marie-chantal.kouassi@eybens.fr::d1fcf657-5225-4ad2-bffd-264b0ffd4c9d" providerId="AD" clId="Web-{D7354BCE-8583-10D1-F3DB-E9178B26FD70}" dt="2023-03-15T16:39:11.115" v="212" actId="20577"/>
        <pc:sldMkLst>
          <pc:docMk/>
          <pc:sldMk cId="1556559079" sldId="301"/>
        </pc:sldMkLst>
        <pc:spChg chg="mod">
          <ac:chgData name="Marie-Chantal KOUASSI" userId="S::marie-chantal.kouassi@eybens.fr::d1fcf657-5225-4ad2-bffd-264b0ffd4c9d" providerId="AD" clId="Web-{D7354BCE-8583-10D1-F3DB-E9178B26FD70}" dt="2023-03-15T16:38:21.207" v="208" actId="20577"/>
          <ac:spMkLst>
            <pc:docMk/>
            <pc:sldMk cId="1556559079" sldId="301"/>
            <ac:spMk id="3" creationId="{97083079-CF39-F4D1-AFBE-B837309EE5E2}"/>
          </ac:spMkLst>
        </pc:spChg>
        <pc:spChg chg="mod">
          <ac:chgData name="Marie-Chantal KOUASSI" userId="S::marie-chantal.kouassi@eybens.fr::d1fcf657-5225-4ad2-bffd-264b0ffd4c9d" providerId="AD" clId="Web-{D7354BCE-8583-10D1-F3DB-E9178B26FD70}" dt="2023-03-15T16:39:11.115" v="212" actId="20577"/>
          <ac:spMkLst>
            <pc:docMk/>
            <pc:sldMk cId="1556559079" sldId="301"/>
            <ac:spMk id="4" creationId="{CACC9A4F-7336-C761-AA10-13ADFDE6A0A7}"/>
          </ac:spMkLst>
        </pc:spChg>
      </pc:sldChg>
    </pc:docChg>
  </pc:docChgLst>
  <pc:docChgLst>
    <pc:chgData name="Jean-Jacques PIERRE" userId="S::jean-jacques.pierre@eybens.fr::98a6d0ce-88bb-44dc-bed9-d37f18849af8" providerId="AD" clId="Web-{62081F57-B2A0-3192-633A-122F33992971}"/>
    <pc:docChg chg="modSld">
      <pc:chgData name="Jean-Jacques PIERRE" userId="S::jean-jacques.pierre@eybens.fr::98a6d0ce-88bb-44dc-bed9-d37f18849af8" providerId="AD" clId="Web-{62081F57-B2A0-3192-633A-122F33992971}" dt="2023-03-15T09:01:15.163" v="138"/>
      <pc:docMkLst>
        <pc:docMk/>
      </pc:docMkLst>
      <pc:sldChg chg="addSp modSp">
        <pc:chgData name="Jean-Jacques PIERRE" userId="S::jean-jacques.pierre@eybens.fr::98a6d0ce-88bb-44dc-bed9-d37f18849af8" providerId="AD" clId="Web-{62081F57-B2A0-3192-633A-122F33992971}" dt="2023-03-15T09:01:15.163" v="138"/>
        <pc:sldMkLst>
          <pc:docMk/>
          <pc:sldMk cId="3958324436" sldId="273"/>
        </pc:sldMkLst>
        <pc:spChg chg="mod">
          <ac:chgData name="Jean-Jacques PIERRE" userId="S::jean-jacques.pierre@eybens.fr::98a6d0ce-88bb-44dc-bed9-d37f18849af8" providerId="AD" clId="Web-{62081F57-B2A0-3192-633A-122F33992971}" dt="2023-03-15T09:00:13.286" v="137" actId="20577"/>
          <ac:spMkLst>
            <pc:docMk/>
            <pc:sldMk cId="3958324436" sldId="273"/>
            <ac:spMk id="4" creationId="{CACC9A4F-7336-C761-AA10-13ADFDE6A0A7}"/>
          </ac:spMkLst>
        </pc:spChg>
        <pc:spChg chg="add">
          <ac:chgData name="Jean-Jacques PIERRE" userId="S::jean-jacques.pierre@eybens.fr::98a6d0ce-88bb-44dc-bed9-d37f18849af8" providerId="AD" clId="Web-{62081F57-B2A0-3192-633A-122F33992971}" dt="2023-03-15T09:01:15.163" v="138"/>
          <ac:spMkLst>
            <pc:docMk/>
            <pc:sldMk cId="3958324436" sldId="273"/>
            <ac:spMk id="7" creationId="{FEA6A0E6-AAA2-E4F0-29A9-AB54C76EB1DD}"/>
          </ac:spMkLst>
        </pc:spChg>
      </pc:sldChg>
    </pc:docChg>
  </pc:docChgLst>
  <pc:docChgLst>
    <pc:chgData name="Pierre BEJJAJI" userId="S::pierre.bejjaji@eybens.fr::8ab6e329-4c9b-42ca-b508-33b34d77bfd1" providerId="AD" clId="Web-{C3A19540-DE90-98F6-8EBF-A80C147E7CBD}"/>
    <pc:docChg chg="modSld">
      <pc:chgData name="Pierre BEJJAJI" userId="S::pierre.bejjaji@eybens.fr::8ab6e329-4c9b-42ca-b508-33b34d77bfd1" providerId="AD" clId="Web-{C3A19540-DE90-98F6-8EBF-A80C147E7CBD}" dt="2023-03-21T10:09:12.061" v="1035" actId="20577"/>
      <pc:docMkLst>
        <pc:docMk/>
      </pc:docMkLst>
      <pc:sldChg chg="modSp">
        <pc:chgData name="Pierre BEJJAJI" userId="S::pierre.bejjaji@eybens.fr::8ab6e329-4c9b-42ca-b508-33b34d77bfd1" providerId="AD" clId="Web-{C3A19540-DE90-98F6-8EBF-A80C147E7CBD}" dt="2023-03-21T06:55:39.748" v="209" actId="20577"/>
        <pc:sldMkLst>
          <pc:docMk/>
          <pc:sldMk cId="3915683335" sldId="299"/>
        </pc:sldMkLst>
        <pc:spChg chg="mod">
          <ac:chgData name="Pierre BEJJAJI" userId="S::pierre.bejjaji@eybens.fr::8ab6e329-4c9b-42ca-b508-33b34d77bfd1" providerId="AD" clId="Web-{C3A19540-DE90-98F6-8EBF-A80C147E7CBD}" dt="2023-03-21T06:55:39.748" v="209" actId="20577"/>
          <ac:spMkLst>
            <pc:docMk/>
            <pc:sldMk cId="3915683335" sldId="299"/>
            <ac:spMk id="5" creationId="{9C8981C3-95F5-1EE1-FE6A-0BBE4318950D}"/>
          </ac:spMkLst>
        </pc:spChg>
      </pc:sldChg>
      <pc:sldChg chg="modSp">
        <pc:chgData name="Pierre BEJJAJI" userId="S::pierre.bejjaji@eybens.fr::8ab6e329-4c9b-42ca-b508-33b34d77bfd1" providerId="AD" clId="Web-{C3A19540-DE90-98F6-8EBF-A80C147E7CBD}" dt="2023-03-21T10:09:12.061" v="1035" actId="20577"/>
        <pc:sldMkLst>
          <pc:docMk/>
          <pc:sldMk cId="3087486365" sldId="300"/>
        </pc:sldMkLst>
        <pc:spChg chg="mod">
          <ac:chgData name="Pierre BEJJAJI" userId="S::pierre.bejjaji@eybens.fr::8ab6e329-4c9b-42ca-b508-33b34d77bfd1" providerId="AD" clId="Web-{C3A19540-DE90-98F6-8EBF-A80C147E7CBD}" dt="2023-03-21T10:09:12.061" v="1035" actId="20577"/>
          <ac:spMkLst>
            <pc:docMk/>
            <pc:sldMk cId="3087486365" sldId="300"/>
            <ac:spMk id="5" creationId="{DA54D33C-06B0-EBB9-E172-D40153829D24}"/>
          </ac:spMkLst>
        </pc:spChg>
      </pc:sldChg>
    </pc:docChg>
  </pc:docChgLst>
  <pc:docChgLst>
    <pc:chgData name="Béatrice GARNIER" userId="S::beatrice.garnier@eybens.fr::a261e711-15e0-4d17-ad3e-5ab7ef66c663" providerId="AD" clId="Web-{66E2C75F-3C5F-77FC-0107-ACB7C260B890}"/>
    <pc:docChg chg="modSld">
      <pc:chgData name="Béatrice GARNIER" userId="S::beatrice.garnier@eybens.fr::a261e711-15e0-4d17-ad3e-5ab7ef66c663" providerId="AD" clId="Web-{66E2C75F-3C5F-77FC-0107-ACB7C260B890}" dt="2023-03-17T15:21:02.637" v="393" actId="20577"/>
      <pc:docMkLst>
        <pc:docMk/>
      </pc:docMkLst>
      <pc:sldChg chg="modSp">
        <pc:chgData name="Béatrice GARNIER" userId="S::beatrice.garnier@eybens.fr::a261e711-15e0-4d17-ad3e-5ab7ef66c663" providerId="AD" clId="Web-{66E2C75F-3C5F-77FC-0107-ACB7C260B890}" dt="2023-03-17T15:21:02.637" v="393" actId="20577"/>
        <pc:sldMkLst>
          <pc:docMk/>
          <pc:sldMk cId="500664542" sldId="290"/>
        </pc:sldMkLst>
        <pc:spChg chg="mod">
          <ac:chgData name="Béatrice GARNIER" userId="S::beatrice.garnier@eybens.fr::a261e711-15e0-4d17-ad3e-5ab7ef66c663" providerId="AD" clId="Web-{66E2C75F-3C5F-77FC-0107-ACB7C260B890}" dt="2023-03-17T15:21:02.637" v="393" actId="20577"/>
          <ac:spMkLst>
            <pc:docMk/>
            <pc:sldMk cId="500664542" sldId="290"/>
            <ac:spMk id="4" creationId="{CACC9A4F-7336-C761-AA10-13ADFDE6A0A7}"/>
          </ac:spMkLst>
        </pc:spChg>
      </pc:sldChg>
    </pc:docChg>
  </pc:docChgLst>
  <pc:docChgLst>
    <pc:chgData name="Theophile BARREYRE" userId="S::theophile.barreyre@eybens.fr::5347ad71-11a4-40dd-94f4-9eea2c114cfc" providerId="AD" clId="Web-{026D66DC-BEA6-53E0-1380-D47F08AC7E7A}"/>
    <pc:docChg chg="delSld modSld">
      <pc:chgData name="Theophile BARREYRE" userId="S::theophile.barreyre@eybens.fr::5347ad71-11a4-40dd-94f4-9eea2c114cfc" providerId="AD" clId="Web-{026D66DC-BEA6-53E0-1380-D47F08AC7E7A}" dt="2023-03-06T11:32:20.642" v="11" actId="1076"/>
      <pc:docMkLst>
        <pc:docMk/>
      </pc:docMkLst>
      <pc:sldChg chg="del">
        <pc:chgData name="Theophile BARREYRE" userId="S::theophile.barreyre@eybens.fr::5347ad71-11a4-40dd-94f4-9eea2c114cfc" providerId="AD" clId="Web-{026D66DC-BEA6-53E0-1380-D47F08AC7E7A}" dt="2023-03-06T11:30:46.486" v="0"/>
        <pc:sldMkLst>
          <pc:docMk/>
          <pc:sldMk cId="4062224019" sldId="274"/>
        </pc:sldMkLst>
      </pc:sldChg>
      <pc:sldChg chg="modSp">
        <pc:chgData name="Theophile BARREYRE" userId="S::theophile.barreyre@eybens.fr::5347ad71-11a4-40dd-94f4-9eea2c114cfc" providerId="AD" clId="Web-{026D66DC-BEA6-53E0-1380-D47F08AC7E7A}" dt="2023-03-06T11:32:20.642" v="11" actId="1076"/>
        <pc:sldMkLst>
          <pc:docMk/>
          <pc:sldMk cId="3145631142" sldId="281"/>
        </pc:sldMkLst>
        <pc:spChg chg="mod">
          <ac:chgData name="Theophile BARREYRE" userId="S::theophile.barreyre@eybens.fr::5347ad71-11a4-40dd-94f4-9eea2c114cfc" providerId="AD" clId="Web-{026D66DC-BEA6-53E0-1380-D47F08AC7E7A}" dt="2023-03-06T11:32:20.642" v="11" actId="1076"/>
          <ac:spMkLst>
            <pc:docMk/>
            <pc:sldMk cId="3145631142" sldId="281"/>
            <ac:spMk id="3" creationId="{97083079-CF39-F4D1-AFBE-B837309EE5E2}"/>
          </ac:spMkLst>
        </pc:spChg>
      </pc:sldChg>
    </pc:docChg>
  </pc:docChgLst>
  <pc:docChgLst>
    <pc:chgData name="Jean-François MICHON" userId="S::jean-francois.michon@eybens.fr::648e2bdc-1d00-4cb9-bc14-054dd43bfa7f" providerId="AD" clId="Web-{B9C1DAA8-4F6B-7E22-C8CA-7582266DD531}"/>
    <pc:docChg chg="modSld">
      <pc:chgData name="Jean-François MICHON" userId="S::jean-francois.michon@eybens.fr::648e2bdc-1d00-4cb9-bc14-054dd43bfa7f" providerId="AD" clId="Web-{B9C1DAA8-4F6B-7E22-C8CA-7582266DD531}" dt="2023-03-15T14:18:09.341" v="93" actId="14100"/>
      <pc:docMkLst>
        <pc:docMk/>
      </pc:docMkLst>
      <pc:sldChg chg="modSp">
        <pc:chgData name="Jean-François MICHON" userId="S::jean-francois.michon@eybens.fr::648e2bdc-1d00-4cb9-bc14-054dd43bfa7f" providerId="AD" clId="Web-{B9C1DAA8-4F6B-7E22-C8CA-7582266DD531}" dt="2023-03-15T14:18:09.341" v="93" actId="14100"/>
        <pc:sldMkLst>
          <pc:docMk/>
          <pc:sldMk cId="1069386825" sldId="269"/>
        </pc:sldMkLst>
        <pc:spChg chg="mod">
          <ac:chgData name="Jean-François MICHON" userId="S::jean-francois.michon@eybens.fr::648e2bdc-1d00-4cb9-bc14-054dd43bfa7f" providerId="AD" clId="Web-{B9C1DAA8-4F6B-7E22-C8CA-7582266DD531}" dt="2023-03-15T14:18:09.341" v="93" actId="14100"/>
          <ac:spMkLst>
            <pc:docMk/>
            <pc:sldMk cId="1069386825" sldId="269"/>
            <ac:spMk id="4" creationId="{CACC9A4F-7336-C761-AA10-13ADFDE6A0A7}"/>
          </ac:spMkLst>
        </pc:spChg>
      </pc:sldChg>
      <pc:sldChg chg="modSp">
        <pc:chgData name="Jean-François MICHON" userId="S::jean-francois.michon@eybens.fr::648e2bdc-1d00-4cb9-bc14-054dd43bfa7f" providerId="AD" clId="Web-{B9C1DAA8-4F6B-7E22-C8CA-7582266DD531}" dt="2023-03-15T14:12:17.609" v="43" actId="20577"/>
        <pc:sldMkLst>
          <pc:docMk/>
          <pc:sldMk cId="1703683508" sldId="270"/>
        </pc:sldMkLst>
        <pc:spChg chg="mod">
          <ac:chgData name="Jean-François MICHON" userId="S::jean-francois.michon@eybens.fr::648e2bdc-1d00-4cb9-bc14-054dd43bfa7f" providerId="AD" clId="Web-{B9C1DAA8-4F6B-7E22-C8CA-7582266DD531}" dt="2023-03-15T14:12:17.609" v="43" actId="20577"/>
          <ac:spMkLst>
            <pc:docMk/>
            <pc:sldMk cId="1703683508" sldId="270"/>
            <ac:spMk id="4" creationId="{CACC9A4F-7336-C761-AA10-13ADFDE6A0A7}"/>
          </ac:spMkLst>
        </pc:spChg>
      </pc:sldChg>
      <pc:sldChg chg="modSp">
        <pc:chgData name="Jean-François MICHON" userId="S::jean-francois.michon@eybens.fr::648e2bdc-1d00-4cb9-bc14-054dd43bfa7f" providerId="AD" clId="Web-{B9C1DAA8-4F6B-7E22-C8CA-7582266DD531}" dt="2023-03-15T14:10:20.089" v="22" actId="20577"/>
        <pc:sldMkLst>
          <pc:docMk/>
          <pc:sldMk cId="3934632042" sldId="271"/>
        </pc:sldMkLst>
        <pc:spChg chg="mod">
          <ac:chgData name="Jean-François MICHON" userId="S::jean-francois.michon@eybens.fr::648e2bdc-1d00-4cb9-bc14-054dd43bfa7f" providerId="AD" clId="Web-{B9C1DAA8-4F6B-7E22-C8CA-7582266DD531}" dt="2023-03-15T14:10:20.089" v="22" actId="20577"/>
          <ac:spMkLst>
            <pc:docMk/>
            <pc:sldMk cId="3934632042" sldId="271"/>
            <ac:spMk id="4" creationId="{CACC9A4F-7336-C761-AA10-13ADFDE6A0A7}"/>
          </ac:spMkLst>
        </pc:spChg>
      </pc:sldChg>
      <pc:sldChg chg="modSp">
        <pc:chgData name="Jean-François MICHON" userId="S::jean-francois.michon@eybens.fr::648e2bdc-1d00-4cb9-bc14-054dd43bfa7f" providerId="AD" clId="Web-{B9C1DAA8-4F6B-7E22-C8CA-7582266DD531}" dt="2023-03-15T14:14:29.224" v="61" actId="20577"/>
        <pc:sldMkLst>
          <pc:docMk/>
          <pc:sldMk cId="176489874" sldId="272"/>
        </pc:sldMkLst>
        <pc:spChg chg="mod">
          <ac:chgData name="Jean-François MICHON" userId="S::jean-francois.michon@eybens.fr::648e2bdc-1d00-4cb9-bc14-054dd43bfa7f" providerId="AD" clId="Web-{B9C1DAA8-4F6B-7E22-C8CA-7582266DD531}" dt="2023-03-15T14:14:29.224" v="61" actId="20577"/>
          <ac:spMkLst>
            <pc:docMk/>
            <pc:sldMk cId="176489874" sldId="272"/>
            <ac:spMk id="4" creationId="{CACC9A4F-7336-C761-AA10-13ADFDE6A0A7}"/>
          </ac:spMkLst>
        </pc:spChg>
      </pc:sldChg>
    </pc:docChg>
  </pc:docChgLst>
  <pc:docChgLst>
    <pc:chgData name="Jean-Jacques PIERRE" userId="S::jean-jacques.pierre@eybens.fr::98a6d0ce-88bb-44dc-bed9-d37f18849af8" providerId="AD" clId="Web-{4E83A5E8-F3F5-DA45-8C57-27F036E99862}"/>
    <pc:docChg chg="modSld">
      <pc:chgData name="Jean-Jacques PIERRE" userId="S::jean-jacques.pierre@eybens.fr::98a6d0ce-88bb-44dc-bed9-d37f18849af8" providerId="AD" clId="Web-{4E83A5E8-F3F5-DA45-8C57-27F036E99862}" dt="2023-03-15T08:57:47.591" v="2"/>
      <pc:docMkLst>
        <pc:docMk/>
      </pc:docMkLst>
      <pc:sldChg chg="addSp">
        <pc:chgData name="Jean-Jacques PIERRE" userId="S::jean-jacques.pierre@eybens.fr::98a6d0ce-88bb-44dc-bed9-d37f18849af8" providerId="AD" clId="Web-{4E83A5E8-F3F5-DA45-8C57-27F036E99862}" dt="2023-03-15T08:57:47.591" v="2"/>
        <pc:sldMkLst>
          <pc:docMk/>
          <pc:sldMk cId="3958324436" sldId="273"/>
        </pc:sldMkLst>
        <pc:inkChg chg="add">
          <ac:chgData name="Jean-Jacques PIERRE" userId="S::jean-jacques.pierre@eybens.fr::98a6d0ce-88bb-44dc-bed9-d37f18849af8" providerId="AD" clId="Web-{4E83A5E8-F3F5-DA45-8C57-27F036E99862}" dt="2023-03-15T08:57:46.122" v="0"/>
          <ac:inkMkLst>
            <pc:docMk/>
            <pc:sldMk cId="3958324436" sldId="273"/>
            <ac:inkMk id="2" creationId="{89393BCD-B4CE-2F54-3A42-BDF65D7A3CEB}"/>
          </ac:inkMkLst>
        </pc:inkChg>
        <pc:inkChg chg="add">
          <ac:chgData name="Jean-Jacques PIERRE" userId="S::jean-jacques.pierre@eybens.fr::98a6d0ce-88bb-44dc-bed9-d37f18849af8" providerId="AD" clId="Web-{4E83A5E8-F3F5-DA45-8C57-27F036E99862}" dt="2023-03-15T08:57:47.575" v="1"/>
          <ac:inkMkLst>
            <pc:docMk/>
            <pc:sldMk cId="3958324436" sldId="273"/>
            <ac:inkMk id="5" creationId="{8E66E43C-EF34-4D53-7384-CD700336A676}"/>
          </ac:inkMkLst>
        </pc:inkChg>
        <pc:inkChg chg="add">
          <ac:chgData name="Jean-Jacques PIERRE" userId="S::jean-jacques.pierre@eybens.fr::98a6d0ce-88bb-44dc-bed9-d37f18849af8" providerId="AD" clId="Web-{4E83A5E8-F3F5-DA45-8C57-27F036E99862}" dt="2023-03-15T08:57:47.591" v="2"/>
          <ac:inkMkLst>
            <pc:docMk/>
            <pc:sldMk cId="3958324436" sldId="273"/>
            <ac:inkMk id="6" creationId="{E57663F1-A575-CC38-A9B5-70A8B58E29EE}"/>
          </ac:inkMkLst>
        </pc:inkChg>
      </pc:sldChg>
    </pc:docChg>
  </pc:docChgLst>
  <pc:docChgLst>
    <pc:chgData name="Jean-Jacques PIERRE" userId="S::jean-jacques.pierre@eybens.fr::98a6d0ce-88bb-44dc-bed9-d37f18849af8" providerId="AD" clId="Web-{19C35F57-A7C3-CDE8-9BBD-061AAAEDD1CB}"/>
    <pc:docChg chg="modSld">
      <pc:chgData name="Jean-Jacques PIERRE" userId="S::jean-jacques.pierre@eybens.fr::98a6d0ce-88bb-44dc-bed9-d37f18849af8" providerId="AD" clId="Web-{19C35F57-A7C3-CDE8-9BBD-061AAAEDD1CB}" dt="2023-03-23T15:15:15.546" v="5"/>
      <pc:docMkLst>
        <pc:docMk/>
      </pc:docMkLst>
      <pc:sldChg chg="addSp">
        <pc:chgData name="Jean-Jacques PIERRE" userId="S::jean-jacques.pierre@eybens.fr::98a6d0ce-88bb-44dc-bed9-d37f18849af8" providerId="AD" clId="Web-{19C35F57-A7C3-CDE8-9BBD-061AAAEDD1CB}" dt="2023-03-23T15:15:15.546" v="5"/>
        <pc:sldMkLst>
          <pc:docMk/>
          <pc:sldMk cId="1706048360" sldId="278"/>
        </pc:sldMkLst>
        <pc:inkChg chg="add">
          <ac:chgData name="Jean-Jacques PIERRE" userId="S::jean-jacques.pierre@eybens.fr::98a6d0ce-88bb-44dc-bed9-d37f18849af8" providerId="AD" clId="Web-{19C35F57-A7C3-CDE8-9BBD-061AAAEDD1CB}" dt="2023-03-23T15:00:46.295" v="0"/>
          <ac:inkMkLst>
            <pc:docMk/>
            <pc:sldMk cId="1706048360" sldId="278"/>
            <ac:inkMk id="6" creationId="{D8F1360F-8876-3AF8-F433-CB7739711B13}"/>
          </ac:inkMkLst>
        </pc:inkChg>
        <pc:inkChg chg="add">
          <ac:chgData name="Jean-Jacques PIERRE" userId="S::jean-jacques.pierre@eybens.fr::98a6d0ce-88bb-44dc-bed9-d37f18849af8" providerId="AD" clId="Web-{19C35F57-A7C3-CDE8-9BBD-061AAAEDD1CB}" dt="2023-03-23T15:00:46.295" v="1"/>
          <ac:inkMkLst>
            <pc:docMk/>
            <pc:sldMk cId="1706048360" sldId="278"/>
            <ac:inkMk id="7" creationId="{09028834-10CA-2734-69D7-560FFC3836CD}"/>
          </ac:inkMkLst>
        </pc:inkChg>
        <pc:inkChg chg="add">
          <ac:chgData name="Jean-Jacques PIERRE" userId="S::jean-jacques.pierre@eybens.fr::98a6d0ce-88bb-44dc-bed9-d37f18849af8" providerId="AD" clId="Web-{19C35F57-A7C3-CDE8-9BBD-061AAAEDD1CB}" dt="2023-03-23T15:00:48.139" v="2"/>
          <ac:inkMkLst>
            <pc:docMk/>
            <pc:sldMk cId="1706048360" sldId="278"/>
            <ac:inkMk id="8" creationId="{A5F9DB02-352F-CFFE-C7A4-1C4B865D5A15}"/>
          </ac:inkMkLst>
        </pc:inkChg>
        <pc:inkChg chg="add">
          <ac:chgData name="Jean-Jacques PIERRE" userId="S::jean-jacques.pierre@eybens.fr::98a6d0ce-88bb-44dc-bed9-d37f18849af8" providerId="AD" clId="Web-{19C35F57-A7C3-CDE8-9BBD-061AAAEDD1CB}" dt="2023-03-23T15:15:12.467" v="3"/>
          <ac:inkMkLst>
            <pc:docMk/>
            <pc:sldMk cId="1706048360" sldId="278"/>
            <ac:inkMk id="9" creationId="{AD3F5AF6-BFE3-708C-72BF-BE28A47AA2C5}"/>
          </ac:inkMkLst>
        </pc:inkChg>
        <pc:inkChg chg="add">
          <ac:chgData name="Jean-Jacques PIERRE" userId="S::jean-jacques.pierre@eybens.fr::98a6d0ce-88bb-44dc-bed9-d37f18849af8" providerId="AD" clId="Web-{19C35F57-A7C3-CDE8-9BBD-061AAAEDD1CB}" dt="2023-03-23T15:15:13.733" v="4"/>
          <ac:inkMkLst>
            <pc:docMk/>
            <pc:sldMk cId="1706048360" sldId="278"/>
            <ac:inkMk id="10" creationId="{102083FE-6A6D-56DA-2D8D-52A3C1FEA2F5}"/>
          </ac:inkMkLst>
        </pc:inkChg>
        <pc:inkChg chg="add">
          <ac:chgData name="Jean-Jacques PIERRE" userId="S::jean-jacques.pierre@eybens.fr::98a6d0ce-88bb-44dc-bed9-d37f18849af8" providerId="AD" clId="Web-{19C35F57-A7C3-CDE8-9BBD-061AAAEDD1CB}" dt="2023-03-23T15:15:15.546" v="5"/>
          <ac:inkMkLst>
            <pc:docMk/>
            <pc:sldMk cId="1706048360" sldId="278"/>
            <ac:inkMk id="11" creationId="{86DFAFD5-D1A0-D919-9A3F-AF308E775402}"/>
          </ac:inkMkLst>
        </pc:inkChg>
      </pc:sldChg>
    </pc:docChg>
  </pc:docChgLst>
  <pc:docChgLst>
    <pc:chgData name="Henry REVERDY" userId="S::henry.reverdy@eybens.fr::033c3492-f4e2-4e6e-82f0-6edfe9de6716" providerId="AD" clId="Web-{074F16D5-D79F-1151-67B2-6AA926888F81}"/>
    <pc:docChg chg="modSld">
      <pc:chgData name="Henry REVERDY" userId="S::henry.reverdy@eybens.fr::033c3492-f4e2-4e6e-82f0-6edfe9de6716" providerId="AD" clId="Web-{074F16D5-D79F-1151-67B2-6AA926888F81}" dt="2023-03-16T15:30:23.156" v="24" actId="20577"/>
      <pc:docMkLst>
        <pc:docMk/>
      </pc:docMkLst>
      <pc:sldChg chg="modSp">
        <pc:chgData name="Henry REVERDY" userId="S::henry.reverdy@eybens.fr::033c3492-f4e2-4e6e-82f0-6edfe9de6716" providerId="AD" clId="Web-{074F16D5-D79F-1151-67B2-6AA926888F81}" dt="2023-03-16T15:30:23.156" v="24" actId="20577"/>
        <pc:sldMkLst>
          <pc:docMk/>
          <pc:sldMk cId="388653123" sldId="298"/>
        </pc:sldMkLst>
        <pc:spChg chg="mod">
          <ac:chgData name="Henry REVERDY" userId="S::henry.reverdy@eybens.fr::033c3492-f4e2-4e6e-82f0-6edfe9de6716" providerId="AD" clId="Web-{074F16D5-D79F-1151-67B2-6AA926888F81}" dt="2023-03-16T15:30:23.156" v="24" actId="20577"/>
          <ac:spMkLst>
            <pc:docMk/>
            <pc:sldMk cId="388653123" sldId="298"/>
            <ac:spMk id="2" creationId="{F1316680-FD3A-4F18-66C8-735A0A8A5602}"/>
          </ac:spMkLst>
        </pc:spChg>
        <pc:spChg chg="mod">
          <ac:chgData name="Henry REVERDY" userId="S::henry.reverdy@eybens.fr::033c3492-f4e2-4e6e-82f0-6edfe9de6716" providerId="AD" clId="Web-{074F16D5-D79F-1151-67B2-6AA926888F81}" dt="2023-03-16T15:27:25.314" v="5" actId="20577"/>
          <ac:spMkLst>
            <pc:docMk/>
            <pc:sldMk cId="388653123" sldId="298"/>
            <ac:spMk id="3" creationId="{97083079-CF39-F4D1-AFBE-B837309EE5E2}"/>
          </ac:spMkLst>
        </pc:spChg>
      </pc:sldChg>
      <pc:sldChg chg="modSp">
        <pc:chgData name="Henry REVERDY" userId="S::henry.reverdy@eybens.fr::033c3492-f4e2-4e6e-82f0-6edfe9de6716" providerId="AD" clId="Web-{074F16D5-D79F-1151-67B2-6AA926888F81}" dt="2023-03-16T15:30:02.937" v="17" actId="20577"/>
        <pc:sldMkLst>
          <pc:docMk/>
          <pc:sldMk cId="1089341866" sldId="305"/>
        </pc:sldMkLst>
        <pc:spChg chg="mod">
          <ac:chgData name="Henry REVERDY" userId="S::henry.reverdy@eybens.fr::033c3492-f4e2-4e6e-82f0-6edfe9de6716" providerId="AD" clId="Web-{074F16D5-D79F-1151-67B2-6AA926888F81}" dt="2023-03-16T15:29:18.985" v="14" actId="14100"/>
          <ac:spMkLst>
            <pc:docMk/>
            <pc:sldMk cId="1089341866" sldId="305"/>
            <ac:spMk id="2" creationId="{05449DC4-B5A8-20FC-C32A-CEC1BD79F055}"/>
          </ac:spMkLst>
        </pc:spChg>
        <pc:spChg chg="mod">
          <ac:chgData name="Henry REVERDY" userId="S::henry.reverdy@eybens.fr::033c3492-f4e2-4e6e-82f0-6edfe9de6716" providerId="AD" clId="Web-{074F16D5-D79F-1151-67B2-6AA926888F81}" dt="2023-03-16T15:30:02.937" v="17" actId="20577"/>
          <ac:spMkLst>
            <pc:docMk/>
            <pc:sldMk cId="1089341866" sldId="305"/>
            <ac:spMk id="3" creationId="{9C0B06C9-E646-BA6D-91B0-72CD156A1B20}"/>
          </ac:spMkLst>
        </pc:spChg>
        <pc:spChg chg="mod">
          <ac:chgData name="Henry REVERDY" userId="S::henry.reverdy@eybens.fr::033c3492-f4e2-4e6e-82f0-6edfe9de6716" providerId="AD" clId="Web-{074F16D5-D79F-1151-67B2-6AA926888F81}" dt="2023-03-16T15:28:16.439" v="7" actId="20577"/>
          <ac:spMkLst>
            <pc:docMk/>
            <pc:sldMk cId="1089341866" sldId="305"/>
            <ac:spMk id="4" creationId="{3B871621-9F8A-D8D0-6CED-66537434C606}"/>
          </ac:spMkLst>
        </pc:spChg>
      </pc:sldChg>
    </pc:docChg>
  </pc:docChgLst>
  <pc:docChgLst>
    <pc:chgData name="Béatrice GARNIER" userId="S::beatrice.garnier@eybens.fr::a261e711-15e0-4d17-ad3e-5ab7ef66c663" providerId="AD" clId="Web-{22350316-5286-6FB7-1715-9E630ED962FC}"/>
    <pc:docChg chg="modSld">
      <pc:chgData name="Béatrice GARNIER" userId="S::beatrice.garnier@eybens.fr::a261e711-15e0-4d17-ad3e-5ab7ef66c663" providerId="AD" clId="Web-{22350316-5286-6FB7-1715-9E630ED962FC}" dt="2023-03-20T16:05:57.852" v="500" actId="20577"/>
      <pc:docMkLst>
        <pc:docMk/>
      </pc:docMkLst>
      <pc:sldChg chg="modSp">
        <pc:chgData name="Béatrice GARNIER" userId="S::beatrice.garnier@eybens.fr::a261e711-15e0-4d17-ad3e-5ab7ef66c663" providerId="AD" clId="Web-{22350316-5286-6FB7-1715-9E630ED962FC}" dt="2023-03-19T15:02:50.493" v="10" actId="20577"/>
        <pc:sldMkLst>
          <pc:docMk/>
          <pc:sldMk cId="500664542" sldId="290"/>
        </pc:sldMkLst>
        <pc:spChg chg="mod">
          <ac:chgData name="Béatrice GARNIER" userId="S::beatrice.garnier@eybens.fr::a261e711-15e0-4d17-ad3e-5ab7ef66c663" providerId="AD" clId="Web-{22350316-5286-6FB7-1715-9E630ED962FC}" dt="2023-03-19T15:02:50.493" v="10" actId="20577"/>
          <ac:spMkLst>
            <pc:docMk/>
            <pc:sldMk cId="500664542" sldId="290"/>
            <ac:spMk id="4" creationId="{CACC9A4F-7336-C761-AA10-13ADFDE6A0A7}"/>
          </ac:spMkLst>
        </pc:spChg>
      </pc:sldChg>
      <pc:sldChg chg="addSp modSp">
        <pc:chgData name="Béatrice GARNIER" userId="S::beatrice.garnier@eybens.fr::a261e711-15e0-4d17-ad3e-5ab7ef66c663" providerId="AD" clId="Web-{22350316-5286-6FB7-1715-9E630ED962FC}" dt="2023-03-19T15:27:14.202" v="241" actId="1076"/>
        <pc:sldMkLst>
          <pc:docMk/>
          <pc:sldMk cId="1819377520" sldId="291"/>
        </pc:sldMkLst>
        <pc:spChg chg="add mod">
          <ac:chgData name="Béatrice GARNIER" userId="S::beatrice.garnier@eybens.fr::a261e711-15e0-4d17-ad3e-5ab7ef66c663" providerId="AD" clId="Web-{22350316-5286-6FB7-1715-9E630ED962FC}" dt="2023-03-19T15:27:14.202" v="241" actId="1076"/>
          <ac:spMkLst>
            <pc:docMk/>
            <pc:sldMk cId="1819377520" sldId="291"/>
            <ac:spMk id="2" creationId="{5CE05649-E9D5-0964-3DCC-40E008C6DD37}"/>
          </ac:spMkLst>
        </pc:spChg>
        <pc:spChg chg="mod">
          <ac:chgData name="Béatrice GARNIER" userId="S::beatrice.garnier@eybens.fr::a261e711-15e0-4d17-ad3e-5ab7ef66c663" providerId="AD" clId="Web-{22350316-5286-6FB7-1715-9E630ED962FC}" dt="2023-03-19T15:12:23.121" v="25" actId="20577"/>
          <ac:spMkLst>
            <pc:docMk/>
            <pc:sldMk cId="1819377520" sldId="291"/>
            <ac:spMk id="3" creationId="{97083079-CF39-F4D1-AFBE-B837309EE5E2}"/>
          </ac:spMkLst>
        </pc:spChg>
        <pc:spChg chg="mod">
          <ac:chgData name="Béatrice GARNIER" userId="S::beatrice.garnier@eybens.fr::a261e711-15e0-4d17-ad3e-5ab7ef66c663" providerId="AD" clId="Web-{22350316-5286-6FB7-1715-9E630ED962FC}" dt="2023-03-19T15:10:27.054" v="13" actId="20577"/>
          <ac:spMkLst>
            <pc:docMk/>
            <pc:sldMk cId="1819377520" sldId="291"/>
            <ac:spMk id="4" creationId="{CACC9A4F-7336-C761-AA10-13ADFDE6A0A7}"/>
          </ac:spMkLst>
        </pc:spChg>
      </pc:sldChg>
      <pc:sldChg chg="modSp">
        <pc:chgData name="Béatrice GARNIER" userId="S::beatrice.garnier@eybens.fr::a261e711-15e0-4d17-ad3e-5ab7ef66c663" providerId="AD" clId="Web-{22350316-5286-6FB7-1715-9E630ED962FC}" dt="2023-03-20T15:25:01.204" v="342" actId="20577"/>
        <pc:sldMkLst>
          <pc:docMk/>
          <pc:sldMk cId="1735142171" sldId="292"/>
        </pc:sldMkLst>
        <pc:spChg chg="mod">
          <ac:chgData name="Béatrice GARNIER" userId="S::beatrice.garnier@eybens.fr::a261e711-15e0-4d17-ad3e-5ab7ef66c663" providerId="AD" clId="Web-{22350316-5286-6FB7-1715-9E630ED962FC}" dt="2023-03-20T15:25:01.204" v="342" actId="20577"/>
          <ac:spMkLst>
            <pc:docMk/>
            <pc:sldMk cId="1735142171" sldId="292"/>
            <ac:spMk id="4" creationId="{CACC9A4F-7336-C761-AA10-13ADFDE6A0A7}"/>
          </ac:spMkLst>
        </pc:spChg>
      </pc:sldChg>
      <pc:sldChg chg="modSp">
        <pc:chgData name="Béatrice GARNIER" userId="S::beatrice.garnier@eybens.fr::a261e711-15e0-4d17-ad3e-5ab7ef66c663" providerId="AD" clId="Web-{22350316-5286-6FB7-1715-9E630ED962FC}" dt="2023-03-20T16:05:57.852" v="500" actId="20577"/>
        <pc:sldMkLst>
          <pc:docMk/>
          <pc:sldMk cId="3474757041" sldId="293"/>
        </pc:sldMkLst>
        <pc:spChg chg="mod">
          <ac:chgData name="Béatrice GARNIER" userId="S::beatrice.garnier@eybens.fr::a261e711-15e0-4d17-ad3e-5ab7ef66c663" providerId="AD" clId="Web-{22350316-5286-6FB7-1715-9E630ED962FC}" dt="2023-03-20T16:05:57.852" v="500" actId="20577"/>
          <ac:spMkLst>
            <pc:docMk/>
            <pc:sldMk cId="3474757041" sldId="293"/>
            <ac:spMk id="4" creationId="{CACC9A4F-7336-C761-AA10-13ADFDE6A0A7}"/>
          </ac:spMkLst>
        </pc:spChg>
      </pc:sldChg>
    </pc:docChg>
  </pc:docChgLst>
  <pc:docChgLst>
    <pc:chgData name="Mehdi DEBZA-KIOULOU" userId="S::mehdi.debza-kioulou@eybens.fr::4ad37459-da49-4791-87e7-1b71535fab20" providerId="AD" clId="Web-{D4E0774D-7318-FF62-0B7E-9F124AD61158}"/>
    <pc:docChg chg="modSld">
      <pc:chgData name="Mehdi DEBZA-KIOULOU" userId="S::mehdi.debza-kioulou@eybens.fr::4ad37459-da49-4791-87e7-1b71535fab20" providerId="AD" clId="Web-{D4E0774D-7318-FF62-0B7E-9F124AD61158}" dt="2023-03-20T10:36:51.567" v="39" actId="20577"/>
      <pc:docMkLst>
        <pc:docMk/>
      </pc:docMkLst>
      <pc:sldChg chg="modSp">
        <pc:chgData name="Mehdi DEBZA-KIOULOU" userId="S::mehdi.debza-kioulou@eybens.fr::4ad37459-da49-4791-87e7-1b71535fab20" providerId="AD" clId="Web-{D4E0774D-7318-FF62-0B7E-9F124AD61158}" dt="2023-03-20T10:36:51.567" v="39" actId="20577"/>
        <pc:sldMkLst>
          <pc:docMk/>
          <pc:sldMk cId="1752639407" sldId="309"/>
        </pc:sldMkLst>
        <pc:spChg chg="mod">
          <ac:chgData name="Mehdi DEBZA-KIOULOU" userId="S::mehdi.debza-kioulou@eybens.fr::4ad37459-da49-4791-87e7-1b71535fab20" providerId="AD" clId="Web-{D4E0774D-7318-FF62-0B7E-9F124AD61158}" dt="2023-03-20T10:36:51.567" v="39" actId="20577"/>
          <ac:spMkLst>
            <pc:docMk/>
            <pc:sldMk cId="1752639407" sldId="309"/>
            <ac:spMk id="6" creationId="{9BE8A001-9282-8593-2580-DCAE328371C3}"/>
          </ac:spMkLst>
        </pc:spChg>
      </pc:sldChg>
    </pc:docChg>
  </pc:docChgLst>
  <pc:docChgLst>
    <pc:chgData name="Jean-Jacques PIERRE" userId="S::jean-jacques.pierre@eybens.fr::98a6d0ce-88bb-44dc-bed9-d37f18849af8" providerId="AD" clId="Web-{F1411789-8F52-6912-50F2-9434BCA0AE61}"/>
    <pc:docChg chg="modSld">
      <pc:chgData name="Jean-Jacques PIERRE" userId="S::jean-jacques.pierre@eybens.fr::98a6d0ce-88bb-44dc-bed9-d37f18849af8" providerId="AD" clId="Web-{F1411789-8F52-6912-50F2-9434BCA0AE61}" dt="2023-03-23T17:39:35.403" v="1" actId="1076"/>
      <pc:docMkLst>
        <pc:docMk/>
      </pc:docMkLst>
      <pc:sldChg chg="modSp">
        <pc:chgData name="Jean-Jacques PIERRE" userId="S::jean-jacques.pierre@eybens.fr::98a6d0ce-88bb-44dc-bed9-d37f18849af8" providerId="AD" clId="Web-{F1411789-8F52-6912-50F2-9434BCA0AE61}" dt="2023-03-23T17:39:35.403" v="1" actId="1076"/>
        <pc:sldMkLst>
          <pc:docMk/>
          <pc:sldMk cId="3958324436" sldId="273"/>
        </pc:sldMkLst>
        <pc:spChg chg="mod">
          <ac:chgData name="Jean-Jacques PIERRE" userId="S::jean-jacques.pierre@eybens.fr::98a6d0ce-88bb-44dc-bed9-d37f18849af8" providerId="AD" clId="Web-{F1411789-8F52-6912-50F2-9434BCA0AE61}" dt="2023-03-23T17:39:35.403" v="1" actId="1076"/>
          <ac:spMkLst>
            <pc:docMk/>
            <pc:sldMk cId="3958324436" sldId="273"/>
            <ac:spMk id="7" creationId="{FEA6A0E6-AAA2-E4F0-29A9-AB54C76EB1DD}"/>
          </ac:spMkLst>
        </pc:spChg>
      </pc:sldChg>
    </pc:docChg>
  </pc:docChgLst>
  <pc:docChgLst>
    <pc:chgData name="Jean-Jacques PIERRE" userId="S::jean-jacques.pierre@eybens.fr::98a6d0ce-88bb-44dc-bed9-d37f18849af8" providerId="AD" clId="Web-{0D1099E0-7527-D135-7BFB-AF57080152ED}"/>
    <pc:docChg chg="modSld">
      <pc:chgData name="Jean-Jacques PIERRE" userId="S::jean-jacques.pierre@eybens.fr::98a6d0ce-88bb-44dc-bed9-d37f18849af8" providerId="AD" clId="Web-{0D1099E0-7527-D135-7BFB-AF57080152ED}" dt="2023-03-16T07:50:10.826" v="0"/>
      <pc:docMkLst>
        <pc:docMk/>
      </pc:docMkLst>
      <pc:sldChg chg="addSp">
        <pc:chgData name="Jean-Jacques PIERRE" userId="S::jean-jacques.pierre@eybens.fr::98a6d0ce-88bb-44dc-bed9-d37f18849af8" providerId="AD" clId="Web-{0D1099E0-7527-D135-7BFB-AF57080152ED}" dt="2023-03-16T07:50:10.826" v="0"/>
        <pc:sldMkLst>
          <pc:docMk/>
          <pc:sldMk cId="1706048360" sldId="278"/>
        </pc:sldMkLst>
        <pc:inkChg chg="add">
          <ac:chgData name="Jean-Jacques PIERRE" userId="S::jean-jacques.pierre@eybens.fr::98a6d0ce-88bb-44dc-bed9-d37f18849af8" providerId="AD" clId="Web-{0D1099E0-7527-D135-7BFB-AF57080152ED}" dt="2023-03-16T07:50:10.826" v="0"/>
          <ac:inkMkLst>
            <pc:docMk/>
            <pc:sldMk cId="1706048360" sldId="278"/>
            <ac:inkMk id="5" creationId="{2F61ABD9-D26D-3C63-0855-015D09163C0C}"/>
          </ac:inkMkLst>
        </pc:inkChg>
      </pc:sldChg>
    </pc:docChg>
  </pc:docChgLst>
  <pc:docChgLst>
    <pc:chgData name="Henry REVERDY" userId="S::henry.reverdy@eybens.fr::033c3492-f4e2-4e6e-82f0-6edfe9de6716" providerId="AD" clId="Web-{45338E5D-DE98-F25A-385D-E7E956F411C8}"/>
    <pc:docChg chg="modSld">
      <pc:chgData name="Henry REVERDY" userId="S::henry.reverdy@eybens.fr::033c3492-f4e2-4e6e-82f0-6edfe9de6716" providerId="AD" clId="Web-{45338E5D-DE98-F25A-385D-E7E956F411C8}" dt="2023-03-16T15:21:01.283" v="7" actId="14100"/>
      <pc:docMkLst>
        <pc:docMk/>
      </pc:docMkLst>
      <pc:sldChg chg="addSp modSp">
        <pc:chgData name="Henry REVERDY" userId="S::henry.reverdy@eybens.fr::033c3492-f4e2-4e6e-82f0-6edfe9de6716" providerId="AD" clId="Web-{45338E5D-DE98-F25A-385D-E7E956F411C8}" dt="2023-03-16T15:21:01.283" v="7" actId="14100"/>
        <pc:sldMkLst>
          <pc:docMk/>
          <pc:sldMk cId="388653123" sldId="298"/>
        </pc:sldMkLst>
        <pc:spChg chg="add mod">
          <ac:chgData name="Henry REVERDY" userId="S::henry.reverdy@eybens.fr::033c3492-f4e2-4e6e-82f0-6edfe9de6716" providerId="AD" clId="Web-{45338E5D-DE98-F25A-385D-E7E956F411C8}" dt="2023-03-16T15:21:01.283" v="7" actId="14100"/>
          <ac:spMkLst>
            <pc:docMk/>
            <pc:sldMk cId="388653123" sldId="298"/>
            <ac:spMk id="2" creationId="{F1316680-FD3A-4F18-66C8-735A0A8A5602}"/>
          </ac:spMkLst>
        </pc:spChg>
        <pc:spChg chg="mod">
          <ac:chgData name="Henry REVERDY" userId="S::henry.reverdy@eybens.fr::033c3492-f4e2-4e6e-82f0-6edfe9de6716" providerId="AD" clId="Web-{45338E5D-DE98-F25A-385D-E7E956F411C8}" dt="2023-03-16T15:19:38.422" v="1" actId="20577"/>
          <ac:spMkLst>
            <pc:docMk/>
            <pc:sldMk cId="388653123" sldId="298"/>
            <ac:spMk id="4" creationId="{CACC9A4F-7336-C761-AA10-13ADFDE6A0A7}"/>
          </ac:spMkLst>
        </pc:spChg>
      </pc:sldChg>
    </pc:docChg>
  </pc:docChgLst>
  <pc:docChgLst>
    <pc:chgData name="Pierre BEJJAJI" userId="S::pierre.bejjaji@eybens.fr::8ab6e329-4c9b-42ca-b508-33b34d77bfd1" providerId="AD" clId="Web-{C7381B8C-E803-4D03-A487-75C0B90AE8A7}"/>
    <pc:docChg chg="modSld">
      <pc:chgData name="Pierre BEJJAJI" userId="S::pierre.bejjaji@eybens.fr::8ab6e329-4c9b-42ca-b508-33b34d77bfd1" providerId="AD" clId="Web-{C7381B8C-E803-4D03-A487-75C0B90AE8A7}" dt="2023-03-21T06:50:15.885" v="808" actId="20577"/>
      <pc:docMkLst>
        <pc:docMk/>
      </pc:docMkLst>
      <pc:sldChg chg="addSp delSp modSp">
        <pc:chgData name="Pierre BEJJAJI" userId="S::pierre.bejjaji@eybens.fr::8ab6e329-4c9b-42ca-b508-33b34d77bfd1" providerId="AD" clId="Web-{C7381B8C-E803-4D03-A487-75C0B90AE8A7}" dt="2023-03-21T06:50:15.885" v="808" actId="20577"/>
        <pc:sldMkLst>
          <pc:docMk/>
          <pc:sldMk cId="3915683335" sldId="299"/>
        </pc:sldMkLst>
        <pc:spChg chg="del">
          <ac:chgData name="Pierre BEJJAJI" userId="S::pierre.bejjaji@eybens.fr::8ab6e329-4c9b-42ca-b508-33b34d77bfd1" providerId="AD" clId="Web-{C7381B8C-E803-4D03-A487-75C0B90AE8A7}" dt="2023-03-21T06:47:52.912" v="427"/>
          <ac:spMkLst>
            <pc:docMk/>
            <pc:sldMk cId="3915683335" sldId="299"/>
            <ac:spMk id="4" creationId="{CACC9A4F-7336-C761-AA10-13ADFDE6A0A7}"/>
          </ac:spMkLst>
        </pc:spChg>
        <pc:spChg chg="add mod">
          <ac:chgData name="Pierre BEJJAJI" userId="S::pierre.bejjaji@eybens.fr::8ab6e329-4c9b-42ca-b508-33b34d77bfd1" providerId="AD" clId="Web-{C7381B8C-E803-4D03-A487-75C0B90AE8A7}" dt="2023-03-21T06:50:15.885" v="808" actId="20577"/>
          <ac:spMkLst>
            <pc:docMk/>
            <pc:sldMk cId="3915683335" sldId="299"/>
            <ac:spMk id="5" creationId="{9C8981C3-95F5-1EE1-FE6A-0BBE4318950D}"/>
          </ac:spMkLst>
        </pc:spChg>
      </pc:sldChg>
      <pc:sldChg chg="addSp delSp modSp">
        <pc:chgData name="Pierre BEJJAJI" userId="S::pierre.bejjaji@eybens.fr::8ab6e329-4c9b-42ca-b508-33b34d77bfd1" providerId="AD" clId="Web-{C7381B8C-E803-4D03-A487-75C0B90AE8A7}" dt="2023-03-21T06:47:40.552" v="426" actId="20577"/>
        <pc:sldMkLst>
          <pc:docMk/>
          <pc:sldMk cId="3087486365" sldId="300"/>
        </pc:sldMkLst>
        <pc:spChg chg="del">
          <ac:chgData name="Pierre BEJJAJI" userId="S::pierre.bejjaji@eybens.fr::8ab6e329-4c9b-42ca-b508-33b34d77bfd1" providerId="AD" clId="Web-{C7381B8C-E803-4D03-A487-75C0B90AE8A7}" dt="2023-03-21T06:39:53.242" v="2"/>
          <ac:spMkLst>
            <pc:docMk/>
            <pc:sldMk cId="3087486365" sldId="300"/>
            <ac:spMk id="4" creationId="{CACC9A4F-7336-C761-AA10-13ADFDE6A0A7}"/>
          </ac:spMkLst>
        </pc:spChg>
        <pc:spChg chg="add mod">
          <ac:chgData name="Pierre BEJJAJI" userId="S::pierre.bejjaji@eybens.fr::8ab6e329-4c9b-42ca-b508-33b34d77bfd1" providerId="AD" clId="Web-{C7381B8C-E803-4D03-A487-75C0B90AE8A7}" dt="2023-03-21T06:47:40.552" v="426" actId="20577"/>
          <ac:spMkLst>
            <pc:docMk/>
            <pc:sldMk cId="3087486365" sldId="300"/>
            <ac:spMk id="5" creationId="{DA54D33C-06B0-EBB9-E172-D40153829D24}"/>
          </ac:spMkLst>
        </pc:spChg>
      </pc:sldChg>
    </pc:docChg>
  </pc:docChgLst>
  <pc:docChgLst>
    <pc:chgData name="Theophile BARREYRE" userId="S::theophile.barreyre@eybens.fr::5347ad71-11a4-40dd-94f4-9eea2c114cfc" providerId="AD" clId="Web-{E661ED9C-E5F9-800E-3111-79E0131E47C6}"/>
    <pc:docChg chg="modSld">
      <pc:chgData name="Theophile BARREYRE" userId="S::theophile.barreyre@eybens.fr::5347ad71-11a4-40dd-94f4-9eea2c114cfc" providerId="AD" clId="Web-{E661ED9C-E5F9-800E-3111-79E0131E47C6}" dt="2023-03-22T15:45:57.541" v="164" actId="20577"/>
      <pc:docMkLst>
        <pc:docMk/>
      </pc:docMkLst>
      <pc:sldChg chg="modSp">
        <pc:chgData name="Theophile BARREYRE" userId="S::theophile.barreyre@eybens.fr::5347ad71-11a4-40dd-94f4-9eea2c114cfc" providerId="AD" clId="Web-{E661ED9C-E5F9-800E-3111-79E0131E47C6}" dt="2023-03-22T14:05:27.439" v="1" actId="20577"/>
        <pc:sldMkLst>
          <pc:docMk/>
          <pc:sldMk cId="3797993990" sldId="267"/>
        </pc:sldMkLst>
        <pc:spChg chg="mod">
          <ac:chgData name="Theophile BARREYRE" userId="S::theophile.barreyre@eybens.fr::5347ad71-11a4-40dd-94f4-9eea2c114cfc" providerId="AD" clId="Web-{E661ED9C-E5F9-800E-3111-79E0131E47C6}" dt="2023-03-22T14:05:27.439" v="1" actId="20577"/>
          <ac:spMkLst>
            <pc:docMk/>
            <pc:sldMk cId="3797993990" sldId="267"/>
            <ac:spMk id="4" creationId="{CACC9A4F-7336-C761-AA10-13ADFDE6A0A7}"/>
          </ac:spMkLst>
        </pc:spChg>
      </pc:sldChg>
      <pc:sldChg chg="modSp">
        <pc:chgData name="Theophile BARREYRE" userId="S::theophile.barreyre@eybens.fr::5347ad71-11a4-40dd-94f4-9eea2c114cfc" providerId="AD" clId="Web-{E661ED9C-E5F9-800E-3111-79E0131E47C6}" dt="2023-03-22T15:36:35.535" v="145" actId="20577"/>
        <pc:sldMkLst>
          <pc:docMk/>
          <pc:sldMk cId="1069386825" sldId="269"/>
        </pc:sldMkLst>
        <pc:spChg chg="mod">
          <ac:chgData name="Theophile BARREYRE" userId="S::theophile.barreyre@eybens.fr::5347ad71-11a4-40dd-94f4-9eea2c114cfc" providerId="AD" clId="Web-{E661ED9C-E5F9-800E-3111-79E0131E47C6}" dt="2023-03-22T14:10:31.666" v="4" actId="1076"/>
          <ac:spMkLst>
            <pc:docMk/>
            <pc:sldMk cId="1069386825" sldId="269"/>
            <ac:spMk id="3" creationId="{97083079-CF39-F4D1-AFBE-B837309EE5E2}"/>
          </ac:spMkLst>
        </pc:spChg>
        <pc:spChg chg="mod">
          <ac:chgData name="Theophile BARREYRE" userId="S::theophile.barreyre@eybens.fr::5347ad71-11a4-40dd-94f4-9eea2c114cfc" providerId="AD" clId="Web-{E661ED9C-E5F9-800E-3111-79E0131E47C6}" dt="2023-03-22T15:36:35.535" v="145" actId="20577"/>
          <ac:spMkLst>
            <pc:docMk/>
            <pc:sldMk cId="1069386825" sldId="269"/>
            <ac:spMk id="4" creationId="{CACC9A4F-7336-C761-AA10-13ADFDE6A0A7}"/>
          </ac:spMkLst>
        </pc:spChg>
      </pc:sldChg>
      <pc:sldChg chg="modSp">
        <pc:chgData name="Theophile BARREYRE" userId="S::theophile.barreyre@eybens.fr::5347ad71-11a4-40dd-94f4-9eea2c114cfc" providerId="AD" clId="Web-{E661ED9C-E5F9-800E-3111-79E0131E47C6}" dt="2023-03-22T15:37:02.818" v="147" actId="20577"/>
        <pc:sldMkLst>
          <pc:docMk/>
          <pc:sldMk cId="1703683508" sldId="270"/>
        </pc:sldMkLst>
        <pc:spChg chg="mod">
          <ac:chgData name="Theophile BARREYRE" userId="S::theophile.barreyre@eybens.fr::5347ad71-11a4-40dd-94f4-9eea2c114cfc" providerId="AD" clId="Web-{E661ED9C-E5F9-800E-3111-79E0131E47C6}" dt="2023-03-22T15:37:02.818" v="147" actId="20577"/>
          <ac:spMkLst>
            <pc:docMk/>
            <pc:sldMk cId="1703683508" sldId="270"/>
            <ac:spMk id="4" creationId="{CACC9A4F-7336-C761-AA10-13ADFDE6A0A7}"/>
          </ac:spMkLst>
        </pc:spChg>
      </pc:sldChg>
      <pc:sldChg chg="modSp">
        <pc:chgData name="Theophile BARREYRE" userId="S::theophile.barreyre@eybens.fr::5347ad71-11a4-40dd-94f4-9eea2c114cfc" providerId="AD" clId="Web-{E661ED9C-E5F9-800E-3111-79E0131E47C6}" dt="2023-03-22T14:17:40.536" v="10" actId="20577"/>
        <pc:sldMkLst>
          <pc:docMk/>
          <pc:sldMk cId="3934632042" sldId="271"/>
        </pc:sldMkLst>
        <pc:spChg chg="mod">
          <ac:chgData name="Theophile BARREYRE" userId="S::theophile.barreyre@eybens.fr::5347ad71-11a4-40dd-94f4-9eea2c114cfc" providerId="AD" clId="Web-{E661ED9C-E5F9-800E-3111-79E0131E47C6}" dt="2023-03-22T14:17:40.536" v="10" actId="20577"/>
          <ac:spMkLst>
            <pc:docMk/>
            <pc:sldMk cId="3934632042" sldId="271"/>
            <ac:spMk id="4" creationId="{CACC9A4F-7336-C761-AA10-13ADFDE6A0A7}"/>
          </ac:spMkLst>
        </pc:spChg>
      </pc:sldChg>
      <pc:sldChg chg="modSp">
        <pc:chgData name="Theophile BARREYRE" userId="S::theophile.barreyre@eybens.fr::5347ad71-11a4-40dd-94f4-9eea2c114cfc" providerId="AD" clId="Web-{E661ED9C-E5F9-800E-3111-79E0131E47C6}" dt="2023-03-22T14:18:38.335" v="15" actId="1076"/>
        <pc:sldMkLst>
          <pc:docMk/>
          <pc:sldMk cId="176489874" sldId="272"/>
        </pc:sldMkLst>
        <pc:spChg chg="mod">
          <ac:chgData name="Theophile BARREYRE" userId="S::theophile.barreyre@eybens.fr::5347ad71-11a4-40dd-94f4-9eea2c114cfc" providerId="AD" clId="Web-{E661ED9C-E5F9-800E-3111-79E0131E47C6}" dt="2023-03-22T14:18:38.335" v="15" actId="1076"/>
          <ac:spMkLst>
            <pc:docMk/>
            <pc:sldMk cId="176489874" sldId="272"/>
            <ac:spMk id="4" creationId="{CACC9A4F-7336-C761-AA10-13ADFDE6A0A7}"/>
          </ac:spMkLst>
        </pc:spChg>
      </pc:sldChg>
      <pc:sldChg chg="modSp">
        <pc:chgData name="Theophile BARREYRE" userId="S::theophile.barreyre@eybens.fr::5347ad71-11a4-40dd-94f4-9eea2c114cfc" providerId="AD" clId="Web-{E661ED9C-E5F9-800E-3111-79E0131E47C6}" dt="2023-03-22T14:20:51.994" v="23" actId="20577"/>
        <pc:sldMkLst>
          <pc:docMk/>
          <pc:sldMk cId="3958324436" sldId="273"/>
        </pc:sldMkLst>
        <pc:spChg chg="mod">
          <ac:chgData name="Theophile BARREYRE" userId="S::theophile.barreyre@eybens.fr::5347ad71-11a4-40dd-94f4-9eea2c114cfc" providerId="AD" clId="Web-{E661ED9C-E5F9-800E-3111-79E0131E47C6}" dt="2023-03-22T14:18:55.116" v="16" actId="1076"/>
          <ac:spMkLst>
            <pc:docMk/>
            <pc:sldMk cId="3958324436" sldId="273"/>
            <ac:spMk id="4" creationId="{CACC9A4F-7336-C761-AA10-13ADFDE6A0A7}"/>
          </ac:spMkLst>
        </pc:spChg>
        <pc:spChg chg="mod">
          <ac:chgData name="Theophile BARREYRE" userId="S::theophile.barreyre@eybens.fr::5347ad71-11a4-40dd-94f4-9eea2c114cfc" providerId="AD" clId="Web-{E661ED9C-E5F9-800E-3111-79E0131E47C6}" dt="2023-03-22T14:20:51.994" v="23" actId="20577"/>
          <ac:spMkLst>
            <pc:docMk/>
            <pc:sldMk cId="3958324436" sldId="273"/>
            <ac:spMk id="7" creationId="{FEA6A0E6-AAA2-E4F0-29A9-AB54C76EB1DD}"/>
          </ac:spMkLst>
        </pc:spChg>
      </pc:sldChg>
      <pc:sldChg chg="modSp">
        <pc:chgData name="Theophile BARREYRE" userId="S::theophile.barreyre@eybens.fr::5347ad71-11a4-40dd-94f4-9eea2c114cfc" providerId="AD" clId="Web-{E661ED9C-E5F9-800E-3111-79E0131E47C6}" dt="2023-03-22T14:23:38.733" v="64" actId="20577"/>
        <pc:sldMkLst>
          <pc:docMk/>
          <pc:sldMk cId="2702411250" sldId="275"/>
        </pc:sldMkLst>
        <pc:spChg chg="mod">
          <ac:chgData name="Theophile BARREYRE" userId="S::theophile.barreyre@eybens.fr::5347ad71-11a4-40dd-94f4-9eea2c114cfc" providerId="AD" clId="Web-{E661ED9C-E5F9-800E-3111-79E0131E47C6}" dt="2023-03-22T14:23:38.733" v="64" actId="20577"/>
          <ac:spMkLst>
            <pc:docMk/>
            <pc:sldMk cId="2702411250" sldId="275"/>
            <ac:spMk id="2" creationId="{5066329B-989A-1AC9-3350-C8E8B1C6B65E}"/>
          </ac:spMkLst>
        </pc:spChg>
      </pc:sldChg>
      <pc:sldChg chg="modSp">
        <pc:chgData name="Theophile BARREYRE" userId="S::theophile.barreyre@eybens.fr::5347ad71-11a4-40dd-94f4-9eea2c114cfc" providerId="AD" clId="Web-{E661ED9C-E5F9-800E-3111-79E0131E47C6}" dt="2023-03-22T15:39:35.375" v="150" actId="20577"/>
        <pc:sldMkLst>
          <pc:docMk/>
          <pc:sldMk cId="507650937" sldId="276"/>
        </pc:sldMkLst>
        <pc:spChg chg="mod">
          <ac:chgData name="Theophile BARREYRE" userId="S::theophile.barreyre@eybens.fr::5347ad71-11a4-40dd-94f4-9eea2c114cfc" providerId="AD" clId="Web-{E661ED9C-E5F9-800E-3111-79E0131E47C6}" dt="2023-03-22T15:39:35.375" v="150" actId="20577"/>
          <ac:spMkLst>
            <pc:docMk/>
            <pc:sldMk cId="507650937" sldId="276"/>
            <ac:spMk id="4" creationId="{CACC9A4F-7336-C761-AA10-13ADFDE6A0A7}"/>
          </ac:spMkLst>
        </pc:spChg>
      </pc:sldChg>
      <pc:sldChg chg="modSp">
        <pc:chgData name="Theophile BARREYRE" userId="S::theophile.barreyre@eybens.fr::5347ad71-11a4-40dd-94f4-9eea2c114cfc" providerId="AD" clId="Web-{E661ED9C-E5F9-800E-3111-79E0131E47C6}" dt="2023-03-22T15:40:08.346" v="152" actId="20577"/>
        <pc:sldMkLst>
          <pc:docMk/>
          <pc:sldMk cId="1706048360" sldId="278"/>
        </pc:sldMkLst>
        <pc:spChg chg="mod">
          <ac:chgData name="Theophile BARREYRE" userId="S::theophile.barreyre@eybens.fr::5347ad71-11a4-40dd-94f4-9eea2c114cfc" providerId="AD" clId="Web-{E661ED9C-E5F9-800E-3111-79E0131E47C6}" dt="2023-03-22T15:40:08.346" v="152" actId="20577"/>
          <ac:spMkLst>
            <pc:docMk/>
            <pc:sldMk cId="1706048360" sldId="278"/>
            <ac:spMk id="2" creationId="{4CF88F2D-28F5-F7EF-CA1C-AF79FCD22F51}"/>
          </ac:spMkLst>
        </pc:spChg>
      </pc:sldChg>
      <pc:sldChg chg="modSp">
        <pc:chgData name="Theophile BARREYRE" userId="S::theophile.barreyre@eybens.fr::5347ad71-11a4-40dd-94f4-9eea2c114cfc" providerId="AD" clId="Web-{E661ED9C-E5F9-800E-3111-79E0131E47C6}" dt="2023-03-22T14:25:45.439" v="67" actId="20577"/>
        <pc:sldMkLst>
          <pc:docMk/>
          <pc:sldMk cId="3405735953" sldId="279"/>
        </pc:sldMkLst>
        <pc:spChg chg="mod">
          <ac:chgData name="Theophile BARREYRE" userId="S::theophile.barreyre@eybens.fr::5347ad71-11a4-40dd-94f4-9eea2c114cfc" providerId="AD" clId="Web-{E661ED9C-E5F9-800E-3111-79E0131E47C6}" dt="2023-03-22T14:25:45.439" v="67" actId="20577"/>
          <ac:spMkLst>
            <pc:docMk/>
            <pc:sldMk cId="3405735953" sldId="279"/>
            <ac:spMk id="2" creationId="{026D9B49-14F2-CBF0-C02E-637164BD7616}"/>
          </ac:spMkLst>
        </pc:spChg>
      </pc:sldChg>
      <pc:sldChg chg="modSp">
        <pc:chgData name="Theophile BARREYRE" userId="S::theophile.barreyre@eybens.fr::5347ad71-11a4-40dd-94f4-9eea2c114cfc" providerId="AD" clId="Web-{E661ED9C-E5F9-800E-3111-79E0131E47C6}" dt="2023-03-22T14:27:28.270" v="70" actId="20577"/>
        <pc:sldMkLst>
          <pc:docMk/>
          <pc:sldMk cId="2538975015" sldId="280"/>
        </pc:sldMkLst>
        <pc:spChg chg="mod">
          <ac:chgData name="Theophile BARREYRE" userId="S::theophile.barreyre@eybens.fr::5347ad71-11a4-40dd-94f4-9eea2c114cfc" providerId="AD" clId="Web-{E661ED9C-E5F9-800E-3111-79E0131E47C6}" dt="2023-03-22T14:27:28.270" v="70" actId="20577"/>
          <ac:spMkLst>
            <pc:docMk/>
            <pc:sldMk cId="2538975015" sldId="280"/>
            <ac:spMk id="4" creationId="{CACC9A4F-7336-C761-AA10-13ADFDE6A0A7}"/>
          </ac:spMkLst>
        </pc:spChg>
      </pc:sldChg>
      <pc:sldChg chg="modSp">
        <pc:chgData name="Theophile BARREYRE" userId="S::theophile.barreyre@eybens.fr::5347ad71-11a4-40dd-94f4-9eea2c114cfc" providerId="AD" clId="Web-{E661ED9C-E5F9-800E-3111-79E0131E47C6}" dt="2023-03-22T14:33:40.389" v="73" actId="20577"/>
        <pc:sldMkLst>
          <pc:docMk/>
          <pc:sldMk cId="3690528342" sldId="282"/>
        </pc:sldMkLst>
        <pc:spChg chg="mod">
          <ac:chgData name="Theophile BARREYRE" userId="S::theophile.barreyre@eybens.fr::5347ad71-11a4-40dd-94f4-9eea2c114cfc" providerId="AD" clId="Web-{E661ED9C-E5F9-800E-3111-79E0131E47C6}" dt="2023-03-22T14:33:40.389" v="73" actId="20577"/>
          <ac:spMkLst>
            <pc:docMk/>
            <pc:sldMk cId="3690528342" sldId="282"/>
            <ac:spMk id="4" creationId="{CACC9A4F-7336-C761-AA10-13ADFDE6A0A7}"/>
          </ac:spMkLst>
        </pc:spChg>
      </pc:sldChg>
      <pc:sldChg chg="modSp">
        <pc:chgData name="Theophile BARREYRE" userId="S::theophile.barreyre@eybens.fr::5347ad71-11a4-40dd-94f4-9eea2c114cfc" providerId="AD" clId="Web-{E661ED9C-E5F9-800E-3111-79E0131E47C6}" dt="2023-03-22T15:41:51.665" v="159" actId="20577"/>
        <pc:sldMkLst>
          <pc:docMk/>
          <pc:sldMk cId="2554718624" sldId="283"/>
        </pc:sldMkLst>
        <pc:spChg chg="mod">
          <ac:chgData name="Theophile BARREYRE" userId="S::theophile.barreyre@eybens.fr::5347ad71-11a4-40dd-94f4-9eea2c114cfc" providerId="AD" clId="Web-{E661ED9C-E5F9-800E-3111-79E0131E47C6}" dt="2023-03-22T15:41:51.665" v="159" actId="20577"/>
          <ac:spMkLst>
            <pc:docMk/>
            <pc:sldMk cId="2554718624" sldId="283"/>
            <ac:spMk id="2" creationId="{541BE022-CD3E-7C17-A282-CFD86DD46D58}"/>
          </ac:spMkLst>
        </pc:spChg>
      </pc:sldChg>
      <pc:sldChg chg="modSp">
        <pc:chgData name="Theophile BARREYRE" userId="S::theophile.barreyre@eybens.fr::5347ad71-11a4-40dd-94f4-9eea2c114cfc" providerId="AD" clId="Web-{E661ED9C-E5F9-800E-3111-79E0131E47C6}" dt="2023-03-22T15:20:06.218" v="74" actId="1076"/>
        <pc:sldMkLst>
          <pc:docMk/>
          <pc:sldMk cId="769559768" sldId="284"/>
        </pc:sldMkLst>
        <pc:spChg chg="mod">
          <ac:chgData name="Theophile BARREYRE" userId="S::theophile.barreyre@eybens.fr::5347ad71-11a4-40dd-94f4-9eea2c114cfc" providerId="AD" clId="Web-{E661ED9C-E5F9-800E-3111-79E0131E47C6}" dt="2023-03-22T15:20:06.218" v="74" actId="1076"/>
          <ac:spMkLst>
            <pc:docMk/>
            <pc:sldMk cId="769559768" sldId="284"/>
            <ac:spMk id="6" creationId="{9BE8A001-9282-8593-2580-DCAE328371C3}"/>
          </ac:spMkLst>
        </pc:spChg>
      </pc:sldChg>
      <pc:sldChg chg="modSp">
        <pc:chgData name="Theophile BARREYRE" userId="S::theophile.barreyre@eybens.fr::5347ad71-11a4-40dd-94f4-9eea2c114cfc" providerId="AD" clId="Web-{E661ED9C-E5F9-800E-3111-79E0131E47C6}" dt="2023-03-22T15:22:31.306" v="83" actId="14100"/>
        <pc:sldMkLst>
          <pc:docMk/>
          <pc:sldMk cId="1549059096" sldId="288"/>
        </pc:sldMkLst>
        <pc:spChg chg="mod">
          <ac:chgData name="Theophile BARREYRE" userId="S::theophile.barreyre@eybens.fr::5347ad71-11a4-40dd-94f4-9eea2c114cfc" providerId="AD" clId="Web-{E661ED9C-E5F9-800E-3111-79E0131E47C6}" dt="2023-03-22T15:22:31.306" v="83" actId="14100"/>
          <ac:spMkLst>
            <pc:docMk/>
            <pc:sldMk cId="1549059096" sldId="288"/>
            <ac:spMk id="4" creationId="{CACC9A4F-7336-C761-AA10-13ADFDE6A0A7}"/>
          </ac:spMkLst>
        </pc:spChg>
      </pc:sldChg>
      <pc:sldChg chg="modSp">
        <pc:chgData name="Theophile BARREYRE" userId="S::theophile.barreyre@eybens.fr::5347ad71-11a4-40dd-94f4-9eea2c114cfc" providerId="AD" clId="Web-{E661ED9C-E5F9-800E-3111-79E0131E47C6}" dt="2023-03-22T15:25:51.398" v="99" actId="20577"/>
        <pc:sldMkLst>
          <pc:docMk/>
          <pc:sldMk cId="1924094765" sldId="289"/>
        </pc:sldMkLst>
        <pc:spChg chg="mod">
          <ac:chgData name="Theophile BARREYRE" userId="S::theophile.barreyre@eybens.fr::5347ad71-11a4-40dd-94f4-9eea2c114cfc" providerId="AD" clId="Web-{E661ED9C-E5F9-800E-3111-79E0131E47C6}" dt="2023-03-22T15:25:51.398" v="99" actId="20577"/>
          <ac:spMkLst>
            <pc:docMk/>
            <pc:sldMk cId="1924094765" sldId="289"/>
            <ac:spMk id="4" creationId="{CACC9A4F-7336-C761-AA10-13ADFDE6A0A7}"/>
          </ac:spMkLst>
        </pc:spChg>
        <pc:graphicFrameChg chg="mod modGraphic">
          <ac:chgData name="Theophile BARREYRE" userId="S::theophile.barreyre@eybens.fr::5347ad71-11a4-40dd-94f4-9eea2c114cfc" providerId="AD" clId="Web-{E661ED9C-E5F9-800E-3111-79E0131E47C6}" dt="2023-03-22T15:23:24.732" v="95" actId="1076"/>
          <ac:graphicFrameMkLst>
            <pc:docMk/>
            <pc:sldMk cId="1924094765" sldId="289"/>
            <ac:graphicFrameMk id="7" creationId="{5AB7E441-DE42-43F9-F963-E7D7B035A5CD}"/>
          </ac:graphicFrameMkLst>
        </pc:graphicFrameChg>
      </pc:sldChg>
      <pc:sldChg chg="modSp">
        <pc:chgData name="Theophile BARREYRE" userId="S::theophile.barreyre@eybens.fr::5347ad71-11a4-40dd-94f4-9eea2c114cfc" providerId="AD" clId="Web-{E661ED9C-E5F9-800E-3111-79E0131E47C6}" dt="2023-03-22T15:26:10.259" v="105" actId="1076"/>
        <pc:sldMkLst>
          <pc:docMk/>
          <pc:sldMk cId="500664542" sldId="290"/>
        </pc:sldMkLst>
        <pc:spChg chg="mod">
          <ac:chgData name="Theophile BARREYRE" userId="S::theophile.barreyre@eybens.fr::5347ad71-11a4-40dd-94f4-9eea2c114cfc" providerId="AD" clId="Web-{E661ED9C-E5F9-800E-3111-79E0131E47C6}" dt="2023-03-22T15:26:10.259" v="105" actId="1076"/>
          <ac:spMkLst>
            <pc:docMk/>
            <pc:sldMk cId="500664542" sldId="290"/>
            <ac:spMk id="4" creationId="{CACC9A4F-7336-C761-AA10-13ADFDE6A0A7}"/>
          </ac:spMkLst>
        </pc:spChg>
      </pc:sldChg>
      <pc:sldChg chg="modSp">
        <pc:chgData name="Theophile BARREYRE" userId="S::theophile.barreyre@eybens.fr::5347ad71-11a4-40dd-94f4-9eea2c114cfc" providerId="AD" clId="Web-{E661ED9C-E5F9-800E-3111-79E0131E47C6}" dt="2023-03-22T15:26:34.916" v="106" actId="1076"/>
        <pc:sldMkLst>
          <pc:docMk/>
          <pc:sldMk cId="1819377520" sldId="291"/>
        </pc:sldMkLst>
        <pc:spChg chg="mod">
          <ac:chgData name="Theophile BARREYRE" userId="S::theophile.barreyre@eybens.fr::5347ad71-11a4-40dd-94f4-9eea2c114cfc" providerId="AD" clId="Web-{E661ED9C-E5F9-800E-3111-79E0131E47C6}" dt="2023-03-22T15:26:34.916" v="106" actId="1076"/>
          <ac:spMkLst>
            <pc:docMk/>
            <pc:sldMk cId="1819377520" sldId="291"/>
            <ac:spMk id="2" creationId="{5CE05649-E9D5-0964-3DCC-40E008C6DD37}"/>
          </ac:spMkLst>
        </pc:spChg>
      </pc:sldChg>
      <pc:sldChg chg="modSp">
        <pc:chgData name="Theophile BARREYRE" userId="S::theophile.barreyre@eybens.fr::5347ad71-11a4-40dd-94f4-9eea2c114cfc" providerId="AD" clId="Web-{E661ED9C-E5F9-800E-3111-79E0131E47C6}" dt="2023-03-22T15:26:40.479" v="107" actId="1076"/>
        <pc:sldMkLst>
          <pc:docMk/>
          <pc:sldMk cId="1735142171" sldId="292"/>
        </pc:sldMkLst>
        <pc:spChg chg="mod">
          <ac:chgData name="Theophile BARREYRE" userId="S::theophile.barreyre@eybens.fr::5347ad71-11a4-40dd-94f4-9eea2c114cfc" providerId="AD" clId="Web-{E661ED9C-E5F9-800E-3111-79E0131E47C6}" dt="2023-03-22T15:26:40.479" v="107" actId="1076"/>
          <ac:spMkLst>
            <pc:docMk/>
            <pc:sldMk cId="1735142171" sldId="292"/>
            <ac:spMk id="4" creationId="{CACC9A4F-7336-C761-AA10-13ADFDE6A0A7}"/>
          </ac:spMkLst>
        </pc:spChg>
      </pc:sldChg>
      <pc:sldChg chg="modSp">
        <pc:chgData name="Theophile BARREYRE" userId="S::theophile.barreyre@eybens.fr::5347ad71-11a4-40dd-94f4-9eea2c114cfc" providerId="AD" clId="Web-{E661ED9C-E5F9-800E-3111-79E0131E47C6}" dt="2023-03-22T15:27:14.935" v="111" actId="20577"/>
        <pc:sldMkLst>
          <pc:docMk/>
          <pc:sldMk cId="3372842129" sldId="294"/>
        </pc:sldMkLst>
        <pc:spChg chg="mod">
          <ac:chgData name="Theophile BARREYRE" userId="S::theophile.barreyre@eybens.fr::5347ad71-11a4-40dd-94f4-9eea2c114cfc" providerId="AD" clId="Web-{E661ED9C-E5F9-800E-3111-79E0131E47C6}" dt="2023-03-22T15:27:14.935" v="111" actId="20577"/>
          <ac:spMkLst>
            <pc:docMk/>
            <pc:sldMk cId="3372842129" sldId="294"/>
            <ac:spMk id="4" creationId="{CACC9A4F-7336-C761-AA10-13ADFDE6A0A7}"/>
          </ac:spMkLst>
        </pc:spChg>
      </pc:sldChg>
      <pc:sldChg chg="modSp">
        <pc:chgData name="Theophile BARREYRE" userId="S::theophile.barreyre@eybens.fr::5347ad71-11a4-40dd-94f4-9eea2c114cfc" providerId="AD" clId="Web-{E661ED9C-E5F9-800E-3111-79E0131E47C6}" dt="2023-03-22T15:27:18.138" v="114" actId="20577"/>
        <pc:sldMkLst>
          <pc:docMk/>
          <pc:sldMk cId="897998221" sldId="295"/>
        </pc:sldMkLst>
        <pc:spChg chg="mod">
          <ac:chgData name="Theophile BARREYRE" userId="S::theophile.barreyre@eybens.fr::5347ad71-11a4-40dd-94f4-9eea2c114cfc" providerId="AD" clId="Web-{E661ED9C-E5F9-800E-3111-79E0131E47C6}" dt="2023-03-22T15:27:18.138" v="114" actId="20577"/>
          <ac:spMkLst>
            <pc:docMk/>
            <pc:sldMk cId="897998221" sldId="295"/>
            <ac:spMk id="4" creationId="{CACC9A4F-7336-C761-AA10-13ADFDE6A0A7}"/>
          </ac:spMkLst>
        </pc:spChg>
      </pc:sldChg>
      <pc:sldChg chg="modSp">
        <pc:chgData name="Theophile BARREYRE" userId="S::theophile.barreyre@eybens.fr::5347ad71-11a4-40dd-94f4-9eea2c114cfc" providerId="AD" clId="Web-{E661ED9C-E5F9-800E-3111-79E0131E47C6}" dt="2023-03-22T15:27:39.764" v="116" actId="20577"/>
        <pc:sldMkLst>
          <pc:docMk/>
          <pc:sldMk cId="669636953" sldId="297"/>
        </pc:sldMkLst>
        <pc:spChg chg="mod">
          <ac:chgData name="Theophile BARREYRE" userId="S::theophile.barreyre@eybens.fr::5347ad71-11a4-40dd-94f4-9eea2c114cfc" providerId="AD" clId="Web-{E661ED9C-E5F9-800E-3111-79E0131E47C6}" dt="2023-03-22T15:27:39.764" v="116" actId="20577"/>
          <ac:spMkLst>
            <pc:docMk/>
            <pc:sldMk cId="669636953" sldId="297"/>
            <ac:spMk id="4" creationId="{CACC9A4F-7336-C761-AA10-13ADFDE6A0A7}"/>
          </ac:spMkLst>
        </pc:spChg>
      </pc:sldChg>
      <pc:sldChg chg="modSp">
        <pc:chgData name="Theophile BARREYRE" userId="S::theophile.barreyre@eybens.fr::5347ad71-11a4-40dd-94f4-9eea2c114cfc" providerId="AD" clId="Web-{E661ED9C-E5F9-800E-3111-79E0131E47C6}" dt="2023-03-22T15:28:08.751" v="122" actId="1076"/>
        <pc:sldMkLst>
          <pc:docMk/>
          <pc:sldMk cId="388653123" sldId="298"/>
        </pc:sldMkLst>
        <pc:spChg chg="mod">
          <ac:chgData name="Theophile BARREYRE" userId="S::theophile.barreyre@eybens.fr::5347ad71-11a4-40dd-94f4-9eea2c114cfc" providerId="AD" clId="Web-{E661ED9C-E5F9-800E-3111-79E0131E47C6}" dt="2023-03-22T15:28:08.751" v="122" actId="1076"/>
          <ac:spMkLst>
            <pc:docMk/>
            <pc:sldMk cId="388653123" sldId="298"/>
            <ac:spMk id="2" creationId="{F1316680-FD3A-4F18-66C8-735A0A8A5602}"/>
          </ac:spMkLst>
        </pc:spChg>
      </pc:sldChg>
      <pc:sldChg chg="modSp">
        <pc:chgData name="Theophile BARREYRE" userId="S::theophile.barreyre@eybens.fr::5347ad71-11a4-40dd-94f4-9eea2c114cfc" providerId="AD" clId="Web-{E661ED9C-E5F9-800E-3111-79E0131E47C6}" dt="2023-03-22T15:45:30.164" v="162" actId="20577"/>
        <pc:sldMkLst>
          <pc:docMk/>
          <pc:sldMk cId="3915683335" sldId="299"/>
        </pc:sldMkLst>
        <pc:spChg chg="mod">
          <ac:chgData name="Theophile BARREYRE" userId="S::theophile.barreyre@eybens.fr::5347ad71-11a4-40dd-94f4-9eea2c114cfc" providerId="AD" clId="Web-{E661ED9C-E5F9-800E-3111-79E0131E47C6}" dt="2023-03-22T15:45:30.164" v="162" actId="20577"/>
          <ac:spMkLst>
            <pc:docMk/>
            <pc:sldMk cId="3915683335" sldId="299"/>
            <ac:spMk id="5" creationId="{9C8981C3-95F5-1EE1-FE6A-0BBE4318950D}"/>
          </ac:spMkLst>
        </pc:spChg>
      </pc:sldChg>
      <pc:sldChg chg="modSp">
        <pc:chgData name="Theophile BARREYRE" userId="S::theophile.barreyre@eybens.fr::5347ad71-11a4-40dd-94f4-9eea2c114cfc" providerId="AD" clId="Web-{E661ED9C-E5F9-800E-3111-79E0131E47C6}" dt="2023-03-22T15:45:57.541" v="164" actId="20577"/>
        <pc:sldMkLst>
          <pc:docMk/>
          <pc:sldMk cId="3087486365" sldId="300"/>
        </pc:sldMkLst>
        <pc:spChg chg="mod">
          <ac:chgData name="Theophile BARREYRE" userId="S::theophile.barreyre@eybens.fr::5347ad71-11a4-40dd-94f4-9eea2c114cfc" providerId="AD" clId="Web-{E661ED9C-E5F9-800E-3111-79E0131E47C6}" dt="2023-03-22T15:45:57.541" v="164" actId="20577"/>
          <ac:spMkLst>
            <pc:docMk/>
            <pc:sldMk cId="3087486365" sldId="300"/>
            <ac:spMk id="5" creationId="{DA54D33C-06B0-EBB9-E172-D40153829D24}"/>
          </ac:spMkLst>
        </pc:spChg>
      </pc:sldChg>
      <pc:sldChg chg="modSp">
        <pc:chgData name="Theophile BARREYRE" userId="S::theophile.barreyre@eybens.fr::5347ad71-11a4-40dd-94f4-9eea2c114cfc" providerId="AD" clId="Web-{E661ED9C-E5F9-800E-3111-79E0131E47C6}" dt="2023-03-22T15:35:32.530" v="142" actId="20577"/>
        <pc:sldMkLst>
          <pc:docMk/>
          <pc:sldMk cId="1556559079" sldId="301"/>
        </pc:sldMkLst>
        <pc:spChg chg="mod">
          <ac:chgData name="Theophile BARREYRE" userId="S::theophile.barreyre@eybens.fr::5347ad71-11a4-40dd-94f4-9eea2c114cfc" providerId="AD" clId="Web-{E661ED9C-E5F9-800E-3111-79E0131E47C6}" dt="2023-03-22T14:10:46.744" v="5" actId="1076"/>
          <ac:spMkLst>
            <pc:docMk/>
            <pc:sldMk cId="1556559079" sldId="301"/>
            <ac:spMk id="3" creationId="{97083079-CF39-F4D1-AFBE-B837309EE5E2}"/>
          </ac:spMkLst>
        </pc:spChg>
        <pc:spChg chg="mod">
          <ac:chgData name="Theophile BARREYRE" userId="S::theophile.barreyre@eybens.fr::5347ad71-11a4-40dd-94f4-9eea2c114cfc" providerId="AD" clId="Web-{E661ED9C-E5F9-800E-3111-79E0131E47C6}" dt="2023-03-22T15:35:32.530" v="142" actId="20577"/>
          <ac:spMkLst>
            <pc:docMk/>
            <pc:sldMk cId="1556559079" sldId="301"/>
            <ac:spMk id="4" creationId="{CACC9A4F-7336-C761-AA10-13ADFDE6A0A7}"/>
          </ac:spMkLst>
        </pc:spChg>
      </pc:sldChg>
      <pc:sldChg chg="modSp">
        <pc:chgData name="Theophile BARREYRE" userId="S::theophile.barreyre@eybens.fr::5347ad71-11a4-40dd-94f4-9eea2c114cfc" providerId="AD" clId="Web-{E661ED9C-E5F9-800E-3111-79E0131E47C6}" dt="2023-03-22T14:06:11.237" v="2"/>
        <pc:sldMkLst>
          <pc:docMk/>
          <pc:sldMk cId="693522078" sldId="304"/>
        </pc:sldMkLst>
        <pc:graphicFrameChg chg="mod modGraphic">
          <ac:chgData name="Theophile BARREYRE" userId="S::theophile.barreyre@eybens.fr::5347ad71-11a4-40dd-94f4-9eea2c114cfc" providerId="AD" clId="Web-{E661ED9C-E5F9-800E-3111-79E0131E47C6}" dt="2023-03-22T14:06:11.237" v="2"/>
          <ac:graphicFrameMkLst>
            <pc:docMk/>
            <pc:sldMk cId="693522078" sldId="304"/>
            <ac:graphicFrameMk id="5" creationId="{48D278CE-C8B6-B3B3-CE62-52E7B7E5C11F}"/>
          </ac:graphicFrameMkLst>
        </pc:graphicFrameChg>
      </pc:sldChg>
      <pc:sldChg chg="delSp modSp">
        <pc:chgData name="Theophile BARREYRE" userId="S::theophile.barreyre@eybens.fr::5347ad71-11a4-40dd-94f4-9eea2c114cfc" providerId="AD" clId="Web-{E661ED9C-E5F9-800E-3111-79E0131E47C6}" dt="2023-03-22T15:45:08.053" v="160" actId="14100"/>
        <pc:sldMkLst>
          <pc:docMk/>
          <pc:sldMk cId="1089341866" sldId="305"/>
        </pc:sldMkLst>
        <pc:spChg chg="del">
          <ac:chgData name="Theophile BARREYRE" userId="S::theophile.barreyre@eybens.fr::5347ad71-11a4-40dd-94f4-9eea2c114cfc" providerId="AD" clId="Web-{E661ED9C-E5F9-800E-3111-79E0131E47C6}" dt="2023-03-22T15:28:23.330" v="123"/>
          <ac:spMkLst>
            <pc:docMk/>
            <pc:sldMk cId="1089341866" sldId="305"/>
            <ac:spMk id="2" creationId="{05449DC4-B5A8-20FC-C32A-CEC1BD79F055}"/>
          </ac:spMkLst>
        </pc:spChg>
        <pc:spChg chg="mod">
          <ac:chgData name="Theophile BARREYRE" userId="S::theophile.barreyre@eybens.fr::5347ad71-11a4-40dd-94f4-9eea2c114cfc" providerId="AD" clId="Web-{E661ED9C-E5F9-800E-3111-79E0131E47C6}" dt="2023-03-22T15:28:42.394" v="133" actId="20577"/>
          <ac:spMkLst>
            <pc:docMk/>
            <pc:sldMk cId="1089341866" sldId="305"/>
            <ac:spMk id="3" creationId="{9C0B06C9-E646-BA6D-91B0-72CD156A1B20}"/>
          </ac:spMkLst>
        </pc:spChg>
        <pc:spChg chg="mod">
          <ac:chgData name="Theophile BARREYRE" userId="S::theophile.barreyre@eybens.fr::5347ad71-11a4-40dd-94f4-9eea2c114cfc" providerId="AD" clId="Web-{E661ED9C-E5F9-800E-3111-79E0131E47C6}" dt="2023-03-22T15:45:08.053" v="160" actId="14100"/>
          <ac:spMkLst>
            <pc:docMk/>
            <pc:sldMk cId="1089341866" sldId="305"/>
            <ac:spMk id="4" creationId="{3B871621-9F8A-D8D0-6CED-66537434C606}"/>
          </ac:spMkLst>
        </pc:spChg>
      </pc:sldChg>
      <pc:sldChg chg="modSp">
        <pc:chgData name="Theophile BARREYRE" userId="S::theophile.barreyre@eybens.fr::5347ad71-11a4-40dd-94f4-9eea2c114cfc" providerId="AD" clId="Web-{E661ED9C-E5F9-800E-3111-79E0131E47C6}" dt="2023-03-22T15:21:14.254" v="81" actId="20577"/>
        <pc:sldMkLst>
          <pc:docMk/>
          <pc:sldMk cId="2682241664" sldId="306"/>
        </pc:sldMkLst>
        <pc:spChg chg="mod">
          <ac:chgData name="Theophile BARREYRE" userId="S::theophile.barreyre@eybens.fr::5347ad71-11a4-40dd-94f4-9eea2c114cfc" providerId="AD" clId="Web-{E661ED9C-E5F9-800E-3111-79E0131E47C6}" dt="2023-03-22T15:21:14.254" v="81" actId="20577"/>
          <ac:spMkLst>
            <pc:docMk/>
            <pc:sldMk cId="2682241664" sldId="306"/>
            <ac:spMk id="4" creationId="{CACC9A4F-7336-C761-AA10-13ADFDE6A0A7}"/>
          </ac:spMkLst>
        </pc:spChg>
      </pc:sldChg>
    </pc:docChg>
  </pc:docChgLst>
  <pc:docChgLst>
    <pc:chgData name="Jean-François MICHON" userId="S::jean-francois.michon@eybens.fr::648e2bdc-1d00-4cb9-bc14-054dd43bfa7f" providerId="AD" clId="Web-{5BE7360D-BE27-562A-8E0D-719DB7160DEA}"/>
    <pc:docChg chg="addSld modSld">
      <pc:chgData name="Jean-François MICHON" userId="S::jean-francois.michon@eybens.fr::648e2bdc-1d00-4cb9-bc14-054dd43bfa7f" providerId="AD" clId="Web-{5BE7360D-BE27-562A-8E0D-719DB7160DEA}" dt="2023-03-15T13:46:55.062" v="47"/>
      <pc:docMkLst>
        <pc:docMk/>
      </pc:docMkLst>
      <pc:sldChg chg="modSp">
        <pc:chgData name="Jean-François MICHON" userId="S::jean-francois.michon@eybens.fr::648e2bdc-1d00-4cb9-bc14-054dd43bfa7f" providerId="AD" clId="Web-{5BE7360D-BE27-562A-8E0D-719DB7160DEA}" dt="2023-03-15T13:46:28.311" v="46" actId="1076"/>
        <pc:sldMkLst>
          <pc:docMk/>
          <pc:sldMk cId="3797993990" sldId="267"/>
        </pc:sldMkLst>
        <pc:spChg chg="mod">
          <ac:chgData name="Jean-François MICHON" userId="S::jean-francois.michon@eybens.fr::648e2bdc-1d00-4cb9-bc14-054dd43bfa7f" providerId="AD" clId="Web-{5BE7360D-BE27-562A-8E0D-719DB7160DEA}" dt="2023-03-15T13:46:28.311" v="46" actId="1076"/>
          <ac:spMkLst>
            <pc:docMk/>
            <pc:sldMk cId="3797993990" sldId="267"/>
            <ac:spMk id="4" creationId="{CACC9A4F-7336-C761-AA10-13ADFDE6A0A7}"/>
          </ac:spMkLst>
        </pc:spChg>
      </pc:sldChg>
      <pc:sldChg chg="add replId">
        <pc:chgData name="Jean-François MICHON" userId="S::jean-francois.michon@eybens.fr::648e2bdc-1d00-4cb9-bc14-054dd43bfa7f" providerId="AD" clId="Web-{5BE7360D-BE27-562A-8E0D-719DB7160DEA}" dt="2023-03-15T13:46:55.062" v="47"/>
        <pc:sldMkLst>
          <pc:docMk/>
          <pc:sldMk cId="693522078" sldId="304"/>
        </pc:sldMkLst>
      </pc:sldChg>
    </pc:docChg>
  </pc:docChgLst>
  <pc:docChgLst>
    <pc:chgData name="Theophile BARREYRE" userId="S::theophile.barreyre@eybens.fr::5347ad71-11a4-40dd-94f4-9eea2c114cfc" providerId="AD" clId="Web-{0EDED661-4C08-FBB1-1748-18A6EECBE651}"/>
    <pc:docChg chg="modSld">
      <pc:chgData name="Theophile BARREYRE" userId="S::theophile.barreyre@eybens.fr::5347ad71-11a4-40dd-94f4-9eea2c114cfc" providerId="AD" clId="Web-{0EDED661-4C08-FBB1-1748-18A6EECBE651}" dt="2023-03-22T15:17:45.644" v="11" actId="14100"/>
      <pc:docMkLst>
        <pc:docMk/>
      </pc:docMkLst>
      <pc:sldChg chg="modSp">
        <pc:chgData name="Theophile BARREYRE" userId="S::theophile.barreyre@eybens.fr::5347ad71-11a4-40dd-94f4-9eea2c114cfc" providerId="AD" clId="Web-{0EDED661-4C08-FBB1-1748-18A6EECBE651}" dt="2023-03-22T14:36:25.465" v="2" actId="20577"/>
        <pc:sldMkLst>
          <pc:docMk/>
          <pc:sldMk cId="2554718624" sldId="283"/>
        </pc:sldMkLst>
        <pc:spChg chg="mod">
          <ac:chgData name="Theophile BARREYRE" userId="S::theophile.barreyre@eybens.fr::5347ad71-11a4-40dd-94f4-9eea2c114cfc" providerId="AD" clId="Web-{0EDED661-4C08-FBB1-1748-18A6EECBE651}" dt="2023-03-22T14:36:25.465" v="2" actId="20577"/>
          <ac:spMkLst>
            <pc:docMk/>
            <pc:sldMk cId="2554718624" sldId="283"/>
            <ac:spMk id="2" creationId="{541BE022-CD3E-7C17-A282-CFD86DD46D58}"/>
          </ac:spMkLst>
        </pc:spChg>
      </pc:sldChg>
      <pc:sldChg chg="modSp">
        <pc:chgData name="Theophile BARREYRE" userId="S::theophile.barreyre@eybens.fr::5347ad71-11a4-40dd-94f4-9eea2c114cfc" providerId="AD" clId="Web-{0EDED661-4C08-FBB1-1748-18A6EECBE651}" dt="2023-03-22T14:36:56.341" v="5" actId="1076"/>
        <pc:sldMkLst>
          <pc:docMk/>
          <pc:sldMk cId="769559768" sldId="284"/>
        </pc:sldMkLst>
        <pc:spChg chg="mod">
          <ac:chgData name="Theophile BARREYRE" userId="S::theophile.barreyre@eybens.fr::5347ad71-11a4-40dd-94f4-9eea2c114cfc" providerId="AD" clId="Web-{0EDED661-4C08-FBB1-1748-18A6EECBE651}" dt="2023-03-22T14:36:56.341" v="5" actId="1076"/>
          <ac:spMkLst>
            <pc:docMk/>
            <pc:sldMk cId="769559768" sldId="284"/>
            <ac:spMk id="4" creationId="{CACC9A4F-7336-C761-AA10-13ADFDE6A0A7}"/>
          </ac:spMkLst>
        </pc:spChg>
        <pc:spChg chg="mod">
          <ac:chgData name="Theophile BARREYRE" userId="S::theophile.barreyre@eybens.fr::5347ad71-11a4-40dd-94f4-9eea2c114cfc" providerId="AD" clId="Web-{0EDED661-4C08-FBB1-1748-18A6EECBE651}" dt="2023-03-22T14:36:49.372" v="4" actId="1076"/>
          <ac:spMkLst>
            <pc:docMk/>
            <pc:sldMk cId="769559768" sldId="284"/>
            <ac:spMk id="6" creationId="{9BE8A001-9282-8593-2580-DCAE328371C3}"/>
          </ac:spMkLst>
        </pc:spChg>
      </pc:sldChg>
      <pc:sldChg chg="modSp">
        <pc:chgData name="Theophile BARREYRE" userId="S::theophile.barreyre@eybens.fr::5347ad71-11a4-40dd-94f4-9eea2c114cfc" providerId="AD" clId="Web-{0EDED661-4C08-FBB1-1748-18A6EECBE651}" dt="2023-03-22T14:41:40.977" v="9" actId="14100"/>
        <pc:sldMkLst>
          <pc:docMk/>
          <pc:sldMk cId="2981343970" sldId="286"/>
        </pc:sldMkLst>
        <pc:spChg chg="mod">
          <ac:chgData name="Theophile BARREYRE" userId="S::theophile.barreyre@eybens.fr::5347ad71-11a4-40dd-94f4-9eea2c114cfc" providerId="AD" clId="Web-{0EDED661-4C08-FBB1-1748-18A6EECBE651}" dt="2023-03-22T14:41:40.977" v="9" actId="14100"/>
          <ac:spMkLst>
            <pc:docMk/>
            <pc:sldMk cId="2981343970" sldId="286"/>
            <ac:spMk id="4" creationId="{CACC9A4F-7336-C761-AA10-13ADFDE6A0A7}"/>
          </ac:spMkLst>
        </pc:spChg>
      </pc:sldChg>
      <pc:sldChg chg="modSp">
        <pc:chgData name="Theophile BARREYRE" userId="S::theophile.barreyre@eybens.fr::5347ad71-11a4-40dd-94f4-9eea2c114cfc" providerId="AD" clId="Web-{0EDED661-4C08-FBB1-1748-18A6EECBE651}" dt="2023-03-22T15:17:45.644" v="11" actId="14100"/>
        <pc:sldMkLst>
          <pc:docMk/>
          <pc:sldMk cId="2682241664" sldId="306"/>
        </pc:sldMkLst>
        <pc:spChg chg="mod">
          <ac:chgData name="Theophile BARREYRE" userId="S::theophile.barreyre@eybens.fr::5347ad71-11a4-40dd-94f4-9eea2c114cfc" providerId="AD" clId="Web-{0EDED661-4C08-FBB1-1748-18A6EECBE651}" dt="2023-03-22T15:17:45.644" v="11" actId="14100"/>
          <ac:spMkLst>
            <pc:docMk/>
            <pc:sldMk cId="2682241664" sldId="306"/>
            <ac:spMk id="4" creationId="{CACC9A4F-7336-C761-AA10-13ADFDE6A0A7}"/>
          </ac:spMkLst>
        </pc:spChg>
      </pc:sldChg>
      <pc:sldChg chg="modSp">
        <pc:chgData name="Theophile BARREYRE" userId="S::theophile.barreyre@eybens.fr::5347ad71-11a4-40dd-94f4-9eea2c114cfc" providerId="AD" clId="Web-{0EDED661-4C08-FBB1-1748-18A6EECBE651}" dt="2023-03-22T14:37:03.873" v="6" actId="20577"/>
        <pc:sldMkLst>
          <pc:docMk/>
          <pc:sldMk cId="1752639407" sldId="309"/>
        </pc:sldMkLst>
        <pc:spChg chg="mod">
          <ac:chgData name="Theophile BARREYRE" userId="S::theophile.barreyre@eybens.fr::5347ad71-11a4-40dd-94f4-9eea2c114cfc" providerId="AD" clId="Web-{0EDED661-4C08-FBB1-1748-18A6EECBE651}" dt="2023-03-22T14:37:03.873" v="6" actId="20577"/>
          <ac:spMkLst>
            <pc:docMk/>
            <pc:sldMk cId="1752639407" sldId="309"/>
            <ac:spMk id="6" creationId="{9BE8A001-9282-8593-2580-DCAE328371C3}"/>
          </ac:spMkLst>
        </pc:spChg>
      </pc:sldChg>
    </pc:docChg>
  </pc:docChgLst>
  <pc:docChgLst>
    <pc:chgData name="Béatrice GARNIER" userId="S::beatrice.garnier@eybens.fr::a261e711-15e0-4d17-ad3e-5ab7ef66c663" providerId="AD" clId="Web-{F593AC60-DF1E-4E08-A2C8-D9F635875462}"/>
    <pc:docChg chg="modSld sldOrd">
      <pc:chgData name="Béatrice GARNIER" userId="S::beatrice.garnier@eybens.fr::a261e711-15e0-4d17-ad3e-5ab7ef66c663" providerId="AD" clId="Web-{F593AC60-DF1E-4E08-A2C8-D9F635875462}" dt="2023-03-21T22:37:21.355" v="323" actId="20577"/>
      <pc:docMkLst>
        <pc:docMk/>
      </pc:docMkLst>
      <pc:sldChg chg="modSp">
        <pc:chgData name="Béatrice GARNIER" userId="S::beatrice.garnier@eybens.fr::a261e711-15e0-4d17-ad3e-5ab7ef66c663" providerId="AD" clId="Web-{F593AC60-DF1E-4E08-A2C8-D9F635875462}" dt="2023-03-21T22:37:21.355" v="323" actId="20577"/>
        <pc:sldMkLst>
          <pc:docMk/>
          <pc:sldMk cId="1819377520" sldId="291"/>
        </pc:sldMkLst>
        <pc:spChg chg="mod">
          <ac:chgData name="Béatrice GARNIER" userId="S::beatrice.garnier@eybens.fr::a261e711-15e0-4d17-ad3e-5ab7ef66c663" providerId="AD" clId="Web-{F593AC60-DF1E-4E08-A2C8-D9F635875462}" dt="2023-03-21T22:37:21.355" v="323" actId="20577"/>
          <ac:spMkLst>
            <pc:docMk/>
            <pc:sldMk cId="1819377520" sldId="291"/>
            <ac:spMk id="2" creationId="{5CE05649-E9D5-0964-3DCC-40E008C6DD37}"/>
          </ac:spMkLst>
        </pc:spChg>
      </pc:sldChg>
      <pc:sldChg chg="modSp">
        <pc:chgData name="Béatrice GARNIER" userId="S::beatrice.garnier@eybens.fr::a261e711-15e0-4d17-ad3e-5ab7ef66c663" providerId="AD" clId="Web-{F593AC60-DF1E-4E08-A2C8-D9F635875462}" dt="2023-03-21T22:36:27.478" v="305" actId="20577"/>
        <pc:sldMkLst>
          <pc:docMk/>
          <pc:sldMk cId="1735142171" sldId="292"/>
        </pc:sldMkLst>
        <pc:spChg chg="mod">
          <ac:chgData name="Béatrice GARNIER" userId="S::beatrice.garnier@eybens.fr::a261e711-15e0-4d17-ad3e-5ab7ef66c663" providerId="AD" clId="Web-{F593AC60-DF1E-4E08-A2C8-D9F635875462}" dt="2023-03-21T22:36:27.478" v="305" actId="20577"/>
          <ac:spMkLst>
            <pc:docMk/>
            <pc:sldMk cId="1735142171" sldId="292"/>
            <ac:spMk id="4" creationId="{CACC9A4F-7336-C761-AA10-13ADFDE6A0A7}"/>
          </ac:spMkLst>
        </pc:spChg>
      </pc:sldChg>
      <pc:sldChg chg="modSp">
        <pc:chgData name="Béatrice GARNIER" userId="S::beatrice.garnier@eybens.fr::a261e711-15e0-4d17-ad3e-5ab7ef66c663" providerId="AD" clId="Web-{F593AC60-DF1E-4E08-A2C8-D9F635875462}" dt="2023-03-21T22:15:17.151" v="160" actId="20577"/>
        <pc:sldMkLst>
          <pc:docMk/>
          <pc:sldMk cId="3474757041" sldId="293"/>
        </pc:sldMkLst>
        <pc:spChg chg="mod">
          <ac:chgData name="Béatrice GARNIER" userId="S::beatrice.garnier@eybens.fr::a261e711-15e0-4d17-ad3e-5ab7ef66c663" providerId="AD" clId="Web-{F593AC60-DF1E-4E08-A2C8-D9F635875462}" dt="2023-03-21T22:15:17.151" v="160" actId="20577"/>
          <ac:spMkLst>
            <pc:docMk/>
            <pc:sldMk cId="3474757041" sldId="293"/>
            <ac:spMk id="4" creationId="{CACC9A4F-7336-C761-AA10-13ADFDE6A0A7}"/>
          </ac:spMkLst>
        </pc:spChg>
      </pc:sldChg>
      <pc:sldChg chg="modSp">
        <pc:chgData name="Béatrice GARNIER" userId="S::beatrice.garnier@eybens.fr::a261e711-15e0-4d17-ad3e-5ab7ef66c663" providerId="AD" clId="Web-{F593AC60-DF1E-4E08-A2C8-D9F635875462}" dt="2023-03-21T22:15:50.199" v="165" actId="20577"/>
        <pc:sldMkLst>
          <pc:docMk/>
          <pc:sldMk cId="3372842129" sldId="294"/>
        </pc:sldMkLst>
        <pc:spChg chg="mod">
          <ac:chgData name="Béatrice GARNIER" userId="S::beatrice.garnier@eybens.fr::a261e711-15e0-4d17-ad3e-5ab7ef66c663" providerId="AD" clId="Web-{F593AC60-DF1E-4E08-A2C8-D9F635875462}" dt="2023-03-21T22:15:50.199" v="165" actId="20577"/>
          <ac:spMkLst>
            <pc:docMk/>
            <pc:sldMk cId="3372842129" sldId="294"/>
            <ac:spMk id="4" creationId="{CACC9A4F-7336-C761-AA10-13ADFDE6A0A7}"/>
          </ac:spMkLst>
        </pc:spChg>
      </pc:sldChg>
      <pc:sldChg chg="modSp">
        <pc:chgData name="Béatrice GARNIER" userId="S::beatrice.garnier@eybens.fr::a261e711-15e0-4d17-ad3e-5ab7ef66c663" providerId="AD" clId="Web-{F593AC60-DF1E-4E08-A2C8-D9F635875462}" dt="2023-03-21T22:21:02.054" v="214" actId="20577"/>
        <pc:sldMkLst>
          <pc:docMk/>
          <pc:sldMk cId="897998221" sldId="295"/>
        </pc:sldMkLst>
        <pc:spChg chg="mod">
          <ac:chgData name="Béatrice GARNIER" userId="S::beatrice.garnier@eybens.fr::a261e711-15e0-4d17-ad3e-5ab7ef66c663" providerId="AD" clId="Web-{F593AC60-DF1E-4E08-A2C8-D9F635875462}" dt="2023-03-21T22:21:02.054" v="214" actId="20577"/>
          <ac:spMkLst>
            <pc:docMk/>
            <pc:sldMk cId="897998221" sldId="295"/>
            <ac:spMk id="4" creationId="{CACC9A4F-7336-C761-AA10-13ADFDE6A0A7}"/>
          </ac:spMkLst>
        </pc:spChg>
      </pc:sldChg>
      <pc:sldChg chg="modSp ord">
        <pc:chgData name="Béatrice GARNIER" userId="S::beatrice.garnier@eybens.fr::a261e711-15e0-4d17-ad3e-5ab7ef66c663" providerId="AD" clId="Web-{F593AC60-DF1E-4E08-A2C8-D9F635875462}" dt="2023-03-21T22:19:07.722" v="197"/>
        <pc:sldMkLst>
          <pc:docMk/>
          <pc:sldMk cId="3794302296" sldId="296"/>
        </pc:sldMkLst>
        <pc:spChg chg="mod">
          <ac:chgData name="Béatrice GARNIER" userId="S::beatrice.garnier@eybens.fr::a261e711-15e0-4d17-ad3e-5ab7ef66c663" providerId="AD" clId="Web-{F593AC60-DF1E-4E08-A2C8-D9F635875462}" dt="2023-03-21T22:02:32.281" v="102" actId="20577"/>
          <ac:spMkLst>
            <pc:docMk/>
            <pc:sldMk cId="3794302296" sldId="296"/>
            <ac:spMk id="4" creationId="{CACC9A4F-7336-C761-AA10-13ADFDE6A0A7}"/>
          </ac:spMkLst>
        </pc:spChg>
      </pc:sldChg>
      <pc:sldChg chg="modSp">
        <pc:chgData name="Béatrice GARNIER" userId="S::beatrice.garnier@eybens.fr::a261e711-15e0-4d17-ad3e-5ab7ef66c663" providerId="AD" clId="Web-{F593AC60-DF1E-4E08-A2C8-D9F635875462}" dt="2023-03-21T22:35:48.617" v="303" actId="20577"/>
        <pc:sldMkLst>
          <pc:docMk/>
          <pc:sldMk cId="669636953" sldId="297"/>
        </pc:sldMkLst>
        <pc:spChg chg="mod">
          <ac:chgData name="Béatrice GARNIER" userId="S::beatrice.garnier@eybens.fr::a261e711-15e0-4d17-ad3e-5ab7ef66c663" providerId="AD" clId="Web-{F593AC60-DF1E-4E08-A2C8-D9F635875462}" dt="2023-03-21T22:35:48.617" v="303" actId="20577"/>
          <ac:spMkLst>
            <pc:docMk/>
            <pc:sldMk cId="669636953" sldId="297"/>
            <ac:spMk id="4" creationId="{CACC9A4F-7336-C761-AA10-13ADFDE6A0A7}"/>
          </ac:spMkLst>
        </pc:spChg>
      </pc:sldChg>
    </pc:docChg>
  </pc:docChgLst>
  <pc:docChgLst>
    <pc:chgData name="Marie-Chantal KOUASSI" userId="S::marie-chantal.kouassi@eybens.fr::d1fcf657-5225-4ad2-bffd-264b0ffd4c9d" providerId="AD" clId="Web-{82AF8177-9F18-D13D-EBFB-5D2646B0834F}"/>
    <pc:docChg chg="modSld">
      <pc:chgData name="Marie-Chantal KOUASSI" userId="S::marie-chantal.kouassi@eybens.fr::d1fcf657-5225-4ad2-bffd-264b0ffd4c9d" providerId="AD" clId="Web-{82AF8177-9F18-D13D-EBFB-5D2646B0834F}" dt="2023-03-20T17:43:45.479" v="9" actId="14100"/>
      <pc:docMkLst>
        <pc:docMk/>
      </pc:docMkLst>
      <pc:sldChg chg="modSp">
        <pc:chgData name="Marie-Chantal KOUASSI" userId="S::marie-chantal.kouassi@eybens.fr::d1fcf657-5225-4ad2-bffd-264b0ffd4c9d" providerId="AD" clId="Web-{82AF8177-9F18-D13D-EBFB-5D2646B0834F}" dt="2023-03-20T17:43:45.479" v="9" actId="14100"/>
        <pc:sldMkLst>
          <pc:docMk/>
          <pc:sldMk cId="3145631142" sldId="281"/>
        </pc:sldMkLst>
        <pc:spChg chg="mod">
          <ac:chgData name="Marie-Chantal KOUASSI" userId="S::marie-chantal.kouassi@eybens.fr::d1fcf657-5225-4ad2-bffd-264b0ffd4c9d" providerId="AD" clId="Web-{82AF8177-9F18-D13D-EBFB-5D2646B0834F}" dt="2023-03-20T17:43:45.479" v="9" actId="14100"/>
          <ac:spMkLst>
            <pc:docMk/>
            <pc:sldMk cId="3145631142" sldId="281"/>
            <ac:spMk id="2" creationId="{59B15E0C-BA35-C14B-8BB8-835B780E6CCE}"/>
          </ac:spMkLst>
        </pc:spChg>
      </pc:sldChg>
    </pc:docChg>
  </pc:docChgLst>
  <pc:docChgLst>
    <pc:chgData name="Denis GROSJEAN" userId="S::denis.grosjean@eybens.fr::46d10365-f5e5-4759-836d-8568783a8360" providerId="AD" clId="Web-{11152D98-3CB7-5317-3929-1FAA6542DBEB}"/>
    <pc:docChg chg="modSld">
      <pc:chgData name="Denis GROSJEAN" userId="S::denis.grosjean@eybens.fr::46d10365-f5e5-4759-836d-8568783a8360" providerId="AD" clId="Web-{11152D98-3CB7-5317-3929-1FAA6542DBEB}" dt="2023-03-19T20:12:57.550" v="83" actId="20577"/>
      <pc:docMkLst>
        <pc:docMk/>
      </pc:docMkLst>
      <pc:sldChg chg="modSp">
        <pc:chgData name="Denis GROSJEAN" userId="S::denis.grosjean@eybens.fr::46d10365-f5e5-4759-836d-8568783a8360" providerId="AD" clId="Web-{11152D98-3CB7-5317-3929-1FAA6542DBEB}" dt="2023-03-19T19:59:41.473" v="25" actId="20577"/>
        <pc:sldMkLst>
          <pc:docMk/>
          <pc:sldMk cId="2981343970" sldId="286"/>
        </pc:sldMkLst>
        <pc:spChg chg="mod">
          <ac:chgData name="Denis GROSJEAN" userId="S::denis.grosjean@eybens.fr::46d10365-f5e5-4759-836d-8568783a8360" providerId="AD" clId="Web-{11152D98-3CB7-5317-3929-1FAA6542DBEB}" dt="2023-03-19T19:59:41.473" v="25" actId="20577"/>
          <ac:spMkLst>
            <pc:docMk/>
            <pc:sldMk cId="2981343970" sldId="286"/>
            <ac:spMk id="4" creationId="{CACC9A4F-7336-C761-AA10-13ADFDE6A0A7}"/>
          </ac:spMkLst>
        </pc:spChg>
      </pc:sldChg>
      <pc:sldChg chg="modSp">
        <pc:chgData name="Denis GROSJEAN" userId="S::denis.grosjean@eybens.fr::46d10365-f5e5-4759-836d-8568783a8360" providerId="AD" clId="Web-{11152D98-3CB7-5317-3929-1FAA6542DBEB}" dt="2023-03-19T20:12:57.550" v="83" actId="20577"/>
        <pc:sldMkLst>
          <pc:docMk/>
          <pc:sldMk cId="1924094765" sldId="289"/>
        </pc:sldMkLst>
        <pc:spChg chg="mod">
          <ac:chgData name="Denis GROSJEAN" userId="S::denis.grosjean@eybens.fr::46d10365-f5e5-4759-836d-8568783a8360" providerId="AD" clId="Web-{11152D98-3CB7-5317-3929-1FAA6542DBEB}" dt="2023-03-19T20:12:57.550" v="83" actId="20577"/>
          <ac:spMkLst>
            <pc:docMk/>
            <pc:sldMk cId="1924094765" sldId="289"/>
            <ac:spMk id="4" creationId="{CACC9A4F-7336-C761-AA10-13ADFDE6A0A7}"/>
          </ac:spMkLst>
        </pc:spChg>
      </pc:sldChg>
    </pc:docChg>
  </pc:docChgLst>
  <pc:docChgLst>
    <pc:chgData name="Theophile BARREYRE" userId="S::theophile.barreyre@eybens.fr::5347ad71-11a4-40dd-94f4-9eea2c114cfc" providerId="AD" clId="Web-{81649F68-DA77-1D8D-B2E8-4520D19E5157}"/>
    <pc:docChg chg="addSld modSld sldOrd">
      <pc:chgData name="Theophile BARREYRE" userId="S::theophile.barreyre@eybens.fr::5347ad71-11a4-40dd-94f4-9eea2c114cfc" providerId="AD" clId="Web-{81649F68-DA77-1D8D-B2E8-4520D19E5157}" dt="2023-03-22T16:12:59.391" v="156" actId="20577"/>
      <pc:docMkLst>
        <pc:docMk/>
      </pc:docMkLst>
      <pc:sldChg chg="modSp">
        <pc:chgData name="Theophile BARREYRE" userId="S::theophile.barreyre@eybens.fr::5347ad71-11a4-40dd-94f4-9eea2c114cfc" providerId="AD" clId="Web-{81649F68-DA77-1D8D-B2E8-4520D19E5157}" dt="2023-03-22T15:51:32.156" v="26" actId="20577"/>
        <pc:sldMkLst>
          <pc:docMk/>
          <pc:sldMk cId="1069386825" sldId="269"/>
        </pc:sldMkLst>
        <pc:spChg chg="mod">
          <ac:chgData name="Theophile BARREYRE" userId="S::theophile.barreyre@eybens.fr::5347ad71-11a4-40dd-94f4-9eea2c114cfc" providerId="AD" clId="Web-{81649F68-DA77-1D8D-B2E8-4520D19E5157}" dt="2023-03-22T15:51:32.156" v="26" actId="20577"/>
          <ac:spMkLst>
            <pc:docMk/>
            <pc:sldMk cId="1069386825" sldId="269"/>
            <ac:spMk id="3" creationId="{97083079-CF39-F4D1-AFBE-B837309EE5E2}"/>
          </ac:spMkLst>
        </pc:spChg>
      </pc:sldChg>
      <pc:sldChg chg="modSp">
        <pc:chgData name="Theophile BARREYRE" userId="S::theophile.barreyre@eybens.fr::5347ad71-11a4-40dd-94f4-9eea2c114cfc" providerId="AD" clId="Web-{81649F68-DA77-1D8D-B2E8-4520D19E5157}" dt="2023-03-22T15:50:31.311" v="8" actId="20577"/>
        <pc:sldMkLst>
          <pc:docMk/>
          <pc:sldMk cId="1703683508" sldId="270"/>
        </pc:sldMkLst>
        <pc:spChg chg="mod">
          <ac:chgData name="Theophile BARREYRE" userId="S::theophile.barreyre@eybens.fr::5347ad71-11a4-40dd-94f4-9eea2c114cfc" providerId="AD" clId="Web-{81649F68-DA77-1D8D-B2E8-4520D19E5157}" dt="2023-03-22T15:50:00.811" v="6" actId="20577"/>
          <ac:spMkLst>
            <pc:docMk/>
            <pc:sldMk cId="1703683508" sldId="270"/>
            <ac:spMk id="3" creationId="{97083079-CF39-F4D1-AFBE-B837309EE5E2}"/>
          </ac:spMkLst>
        </pc:spChg>
        <pc:spChg chg="mod">
          <ac:chgData name="Theophile BARREYRE" userId="S::theophile.barreyre@eybens.fr::5347ad71-11a4-40dd-94f4-9eea2c114cfc" providerId="AD" clId="Web-{81649F68-DA77-1D8D-B2E8-4520D19E5157}" dt="2023-03-22T15:50:31.311" v="8" actId="20577"/>
          <ac:spMkLst>
            <pc:docMk/>
            <pc:sldMk cId="1703683508" sldId="270"/>
            <ac:spMk id="4" creationId="{CACC9A4F-7336-C761-AA10-13ADFDE6A0A7}"/>
          </ac:spMkLst>
        </pc:spChg>
      </pc:sldChg>
      <pc:sldChg chg="modSp">
        <pc:chgData name="Theophile BARREYRE" userId="S::theophile.barreyre@eybens.fr::5347ad71-11a4-40dd-94f4-9eea2c114cfc" providerId="AD" clId="Web-{81649F68-DA77-1D8D-B2E8-4520D19E5157}" dt="2023-03-22T15:52:08.281" v="31" actId="20577"/>
        <pc:sldMkLst>
          <pc:docMk/>
          <pc:sldMk cId="3934632042" sldId="271"/>
        </pc:sldMkLst>
        <pc:spChg chg="mod">
          <ac:chgData name="Theophile BARREYRE" userId="S::theophile.barreyre@eybens.fr::5347ad71-11a4-40dd-94f4-9eea2c114cfc" providerId="AD" clId="Web-{81649F68-DA77-1D8D-B2E8-4520D19E5157}" dt="2023-03-22T15:52:08.281" v="31" actId="20577"/>
          <ac:spMkLst>
            <pc:docMk/>
            <pc:sldMk cId="3934632042" sldId="271"/>
            <ac:spMk id="3" creationId="{97083079-CF39-F4D1-AFBE-B837309EE5E2}"/>
          </ac:spMkLst>
        </pc:spChg>
      </pc:sldChg>
      <pc:sldChg chg="modSp">
        <pc:chgData name="Theophile BARREYRE" userId="S::theophile.barreyre@eybens.fr::5347ad71-11a4-40dd-94f4-9eea2c114cfc" providerId="AD" clId="Web-{81649F68-DA77-1D8D-B2E8-4520D19E5157}" dt="2023-03-22T15:52:20.578" v="33" actId="20577"/>
        <pc:sldMkLst>
          <pc:docMk/>
          <pc:sldMk cId="176489874" sldId="272"/>
        </pc:sldMkLst>
        <pc:spChg chg="mod">
          <ac:chgData name="Theophile BARREYRE" userId="S::theophile.barreyre@eybens.fr::5347ad71-11a4-40dd-94f4-9eea2c114cfc" providerId="AD" clId="Web-{81649F68-DA77-1D8D-B2E8-4520D19E5157}" dt="2023-03-22T15:52:20.578" v="33" actId="20577"/>
          <ac:spMkLst>
            <pc:docMk/>
            <pc:sldMk cId="176489874" sldId="272"/>
            <ac:spMk id="3" creationId="{97083079-CF39-F4D1-AFBE-B837309EE5E2}"/>
          </ac:spMkLst>
        </pc:spChg>
      </pc:sldChg>
      <pc:sldChg chg="modSp">
        <pc:chgData name="Theophile BARREYRE" userId="S::theophile.barreyre@eybens.fr::5347ad71-11a4-40dd-94f4-9eea2c114cfc" providerId="AD" clId="Web-{81649F68-DA77-1D8D-B2E8-4520D19E5157}" dt="2023-03-22T15:52:31.641" v="36" actId="20577"/>
        <pc:sldMkLst>
          <pc:docMk/>
          <pc:sldMk cId="3958324436" sldId="273"/>
        </pc:sldMkLst>
        <pc:spChg chg="mod">
          <ac:chgData name="Theophile BARREYRE" userId="S::theophile.barreyre@eybens.fr::5347ad71-11a4-40dd-94f4-9eea2c114cfc" providerId="AD" clId="Web-{81649F68-DA77-1D8D-B2E8-4520D19E5157}" dt="2023-03-22T15:52:31.641" v="36" actId="20577"/>
          <ac:spMkLst>
            <pc:docMk/>
            <pc:sldMk cId="3958324436" sldId="273"/>
            <ac:spMk id="3" creationId="{97083079-CF39-F4D1-AFBE-B837309EE5E2}"/>
          </ac:spMkLst>
        </pc:spChg>
      </pc:sldChg>
      <pc:sldChg chg="modSp">
        <pc:chgData name="Theophile BARREYRE" userId="S::theophile.barreyre@eybens.fr::5347ad71-11a4-40dd-94f4-9eea2c114cfc" providerId="AD" clId="Web-{81649F68-DA77-1D8D-B2E8-4520D19E5157}" dt="2023-03-22T15:52:44.438" v="39" actId="20577"/>
        <pc:sldMkLst>
          <pc:docMk/>
          <pc:sldMk cId="2702411250" sldId="275"/>
        </pc:sldMkLst>
        <pc:spChg chg="mod">
          <ac:chgData name="Theophile BARREYRE" userId="S::theophile.barreyre@eybens.fr::5347ad71-11a4-40dd-94f4-9eea2c114cfc" providerId="AD" clId="Web-{81649F68-DA77-1D8D-B2E8-4520D19E5157}" dt="2023-03-22T15:52:44.438" v="39" actId="20577"/>
          <ac:spMkLst>
            <pc:docMk/>
            <pc:sldMk cId="2702411250" sldId="275"/>
            <ac:spMk id="3" creationId="{97083079-CF39-F4D1-AFBE-B837309EE5E2}"/>
          </ac:spMkLst>
        </pc:spChg>
      </pc:sldChg>
      <pc:sldChg chg="modSp ord">
        <pc:chgData name="Theophile BARREYRE" userId="S::theophile.barreyre@eybens.fr::5347ad71-11a4-40dd-94f4-9eea2c114cfc" providerId="AD" clId="Web-{81649F68-DA77-1D8D-B2E8-4520D19E5157}" dt="2023-03-22T15:54:22.548" v="56"/>
        <pc:sldMkLst>
          <pc:docMk/>
          <pc:sldMk cId="507650937" sldId="276"/>
        </pc:sldMkLst>
        <pc:spChg chg="mod">
          <ac:chgData name="Theophile BARREYRE" userId="S::theophile.barreyre@eybens.fr::5347ad71-11a4-40dd-94f4-9eea2c114cfc" providerId="AD" clId="Web-{81649F68-DA77-1D8D-B2E8-4520D19E5157}" dt="2023-03-22T15:54:22.330" v="55" actId="20577"/>
          <ac:spMkLst>
            <pc:docMk/>
            <pc:sldMk cId="507650937" sldId="276"/>
            <ac:spMk id="3" creationId="{97083079-CF39-F4D1-AFBE-B837309EE5E2}"/>
          </ac:spMkLst>
        </pc:spChg>
      </pc:sldChg>
      <pc:sldChg chg="modSp">
        <pc:chgData name="Theophile BARREYRE" userId="S::theophile.barreyre@eybens.fr::5347ad71-11a4-40dd-94f4-9eea2c114cfc" providerId="AD" clId="Web-{81649F68-DA77-1D8D-B2E8-4520D19E5157}" dt="2023-03-22T15:54:54.908" v="60" actId="20577"/>
        <pc:sldMkLst>
          <pc:docMk/>
          <pc:sldMk cId="4286628261" sldId="277"/>
        </pc:sldMkLst>
        <pc:spChg chg="mod">
          <ac:chgData name="Theophile BARREYRE" userId="S::theophile.barreyre@eybens.fr::5347ad71-11a4-40dd-94f4-9eea2c114cfc" providerId="AD" clId="Web-{81649F68-DA77-1D8D-B2E8-4520D19E5157}" dt="2023-03-22T15:54:54.908" v="60" actId="20577"/>
          <ac:spMkLst>
            <pc:docMk/>
            <pc:sldMk cId="4286628261" sldId="277"/>
            <ac:spMk id="3" creationId="{97083079-CF39-F4D1-AFBE-B837309EE5E2}"/>
          </ac:spMkLst>
        </pc:spChg>
      </pc:sldChg>
      <pc:sldChg chg="modSp">
        <pc:chgData name="Theophile BARREYRE" userId="S::theophile.barreyre@eybens.fr::5347ad71-11a4-40dd-94f4-9eea2c114cfc" providerId="AD" clId="Web-{81649F68-DA77-1D8D-B2E8-4520D19E5157}" dt="2023-03-22T15:54:50.064" v="59" actId="20577"/>
        <pc:sldMkLst>
          <pc:docMk/>
          <pc:sldMk cId="1706048360" sldId="278"/>
        </pc:sldMkLst>
        <pc:spChg chg="mod">
          <ac:chgData name="Theophile BARREYRE" userId="S::theophile.barreyre@eybens.fr::5347ad71-11a4-40dd-94f4-9eea2c114cfc" providerId="AD" clId="Web-{81649F68-DA77-1D8D-B2E8-4520D19E5157}" dt="2023-03-22T15:54:50.064" v="59" actId="20577"/>
          <ac:spMkLst>
            <pc:docMk/>
            <pc:sldMk cId="1706048360" sldId="278"/>
            <ac:spMk id="3" creationId="{97083079-CF39-F4D1-AFBE-B837309EE5E2}"/>
          </ac:spMkLst>
        </pc:spChg>
      </pc:sldChg>
      <pc:sldChg chg="modSp">
        <pc:chgData name="Theophile BARREYRE" userId="S::theophile.barreyre@eybens.fr::5347ad71-11a4-40dd-94f4-9eea2c114cfc" providerId="AD" clId="Web-{81649F68-DA77-1D8D-B2E8-4520D19E5157}" dt="2023-03-22T15:55:10.096" v="63" actId="20577"/>
        <pc:sldMkLst>
          <pc:docMk/>
          <pc:sldMk cId="3405735953" sldId="279"/>
        </pc:sldMkLst>
        <pc:spChg chg="mod">
          <ac:chgData name="Theophile BARREYRE" userId="S::theophile.barreyre@eybens.fr::5347ad71-11a4-40dd-94f4-9eea2c114cfc" providerId="AD" clId="Web-{81649F68-DA77-1D8D-B2E8-4520D19E5157}" dt="2023-03-22T15:55:10.096" v="63" actId="20577"/>
          <ac:spMkLst>
            <pc:docMk/>
            <pc:sldMk cId="3405735953" sldId="279"/>
            <ac:spMk id="3" creationId="{97083079-CF39-F4D1-AFBE-B837309EE5E2}"/>
          </ac:spMkLst>
        </pc:spChg>
      </pc:sldChg>
      <pc:sldChg chg="modSp">
        <pc:chgData name="Theophile BARREYRE" userId="S::theophile.barreyre@eybens.fr::5347ad71-11a4-40dd-94f4-9eea2c114cfc" providerId="AD" clId="Web-{81649F68-DA77-1D8D-B2E8-4520D19E5157}" dt="2023-03-22T15:55:24.690" v="66" actId="20577"/>
        <pc:sldMkLst>
          <pc:docMk/>
          <pc:sldMk cId="2538975015" sldId="280"/>
        </pc:sldMkLst>
        <pc:spChg chg="mod">
          <ac:chgData name="Theophile BARREYRE" userId="S::theophile.barreyre@eybens.fr::5347ad71-11a4-40dd-94f4-9eea2c114cfc" providerId="AD" clId="Web-{81649F68-DA77-1D8D-B2E8-4520D19E5157}" dt="2023-03-22T15:55:24.690" v="66" actId="20577"/>
          <ac:spMkLst>
            <pc:docMk/>
            <pc:sldMk cId="2538975015" sldId="280"/>
            <ac:spMk id="3" creationId="{97083079-CF39-F4D1-AFBE-B837309EE5E2}"/>
          </ac:spMkLst>
        </pc:spChg>
      </pc:sldChg>
      <pc:sldChg chg="modSp">
        <pc:chgData name="Theophile BARREYRE" userId="S::theophile.barreyre@eybens.fr::5347ad71-11a4-40dd-94f4-9eea2c114cfc" providerId="AD" clId="Web-{81649F68-DA77-1D8D-B2E8-4520D19E5157}" dt="2023-03-22T15:55:35.878" v="69" actId="20577"/>
        <pc:sldMkLst>
          <pc:docMk/>
          <pc:sldMk cId="3145631142" sldId="281"/>
        </pc:sldMkLst>
        <pc:spChg chg="mod">
          <ac:chgData name="Theophile BARREYRE" userId="S::theophile.barreyre@eybens.fr::5347ad71-11a4-40dd-94f4-9eea2c114cfc" providerId="AD" clId="Web-{81649F68-DA77-1D8D-B2E8-4520D19E5157}" dt="2023-03-22T15:55:35.878" v="69" actId="20577"/>
          <ac:spMkLst>
            <pc:docMk/>
            <pc:sldMk cId="3145631142" sldId="281"/>
            <ac:spMk id="3" creationId="{97083079-CF39-F4D1-AFBE-B837309EE5E2}"/>
          </ac:spMkLst>
        </pc:spChg>
      </pc:sldChg>
      <pc:sldChg chg="modSp">
        <pc:chgData name="Theophile BARREYRE" userId="S::theophile.barreyre@eybens.fr::5347ad71-11a4-40dd-94f4-9eea2c114cfc" providerId="AD" clId="Web-{81649F68-DA77-1D8D-B2E8-4520D19E5157}" dt="2023-03-22T15:55:46.018" v="72" actId="20577"/>
        <pc:sldMkLst>
          <pc:docMk/>
          <pc:sldMk cId="3690528342" sldId="282"/>
        </pc:sldMkLst>
        <pc:spChg chg="mod">
          <ac:chgData name="Theophile BARREYRE" userId="S::theophile.barreyre@eybens.fr::5347ad71-11a4-40dd-94f4-9eea2c114cfc" providerId="AD" clId="Web-{81649F68-DA77-1D8D-B2E8-4520D19E5157}" dt="2023-03-22T15:55:46.018" v="72" actId="20577"/>
          <ac:spMkLst>
            <pc:docMk/>
            <pc:sldMk cId="3690528342" sldId="282"/>
            <ac:spMk id="3" creationId="{97083079-CF39-F4D1-AFBE-B837309EE5E2}"/>
          </ac:spMkLst>
        </pc:spChg>
      </pc:sldChg>
      <pc:sldChg chg="modSp">
        <pc:chgData name="Theophile BARREYRE" userId="S::theophile.barreyre@eybens.fr::5347ad71-11a4-40dd-94f4-9eea2c114cfc" providerId="AD" clId="Web-{81649F68-DA77-1D8D-B2E8-4520D19E5157}" dt="2023-03-22T15:55:57.815" v="76" actId="20577"/>
        <pc:sldMkLst>
          <pc:docMk/>
          <pc:sldMk cId="2554718624" sldId="283"/>
        </pc:sldMkLst>
        <pc:spChg chg="mod">
          <ac:chgData name="Theophile BARREYRE" userId="S::theophile.barreyre@eybens.fr::5347ad71-11a4-40dd-94f4-9eea2c114cfc" providerId="AD" clId="Web-{81649F68-DA77-1D8D-B2E8-4520D19E5157}" dt="2023-03-22T15:55:57.815" v="76" actId="20577"/>
          <ac:spMkLst>
            <pc:docMk/>
            <pc:sldMk cId="2554718624" sldId="283"/>
            <ac:spMk id="3" creationId="{97083079-CF39-F4D1-AFBE-B837309EE5E2}"/>
          </ac:spMkLst>
        </pc:spChg>
      </pc:sldChg>
      <pc:sldChg chg="modSp">
        <pc:chgData name="Theophile BARREYRE" userId="S::theophile.barreyre@eybens.fr::5347ad71-11a4-40dd-94f4-9eea2c114cfc" providerId="AD" clId="Web-{81649F68-DA77-1D8D-B2E8-4520D19E5157}" dt="2023-03-22T15:56:16.362" v="80" actId="20577"/>
        <pc:sldMkLst>
          <pc:docMk/>
          <pc:sldMk cId="769559768" sldId="284"/>
        </pc:sldMkLst>
        <pc:spChg chg="mod">
          <ac:chgData name="Theophile BARREYRE" userId="S::theophile.barreyre@eybens.fr::5347ad71-11a4-40dd-94f4-9eea2c114cfc" providerId="AD" clId="Web-{81649F68-DA77-1D8D-B2E8-4520D19E5157}" dt="2023-03-22T15:56:16.362" v="80" actId="20577"/>
          <ac:spMkLst>
            <pc:docMk/>
            <pc:sldMk cId="769559768" sldId="284"/>
            <ac:spMk id="3" creationId="{97083079-CF39-F4D1-AFBE-B837309EE5E2}"/>
          </ac:spMkLst>
        </pc:spChg>
      </pc:sldChg>
      <pc:sldChg chg="modSp">
        <pc:chgData name="Theophile BARREYRE" userId="S::theophile.barreyre@eybens.fr::5347ad71-11a4-40dd-94f4-9eea2c114cfc" providerId="AD" clId="Web-{81649F68-DA77-1D8D-B2E8-4520D19E5157}" dt="2023-03-22T15:56:59.394" v="88" actId="20577"/>
        <pc:sldMkLst>
          <pc:docMk/>
          <pc:sldMk cId="2205896057" sldId="285"/>
        </pc:sldMkLst>
        <pc:spChg chg="mod">
          <ac:chgData name="Theophile BARREYRE" userId="S::theophile.barreyre@eybens.fr::5347ad71-11a4-40dd-94f4-9eea2c114cfc" providerId="AD" clId="Web-{81649F68-DA77-1D8D-B2E8-4520D19E5157}" dt="2023-03-22T15:56:59.394" v="88" actId="20577"/>
          <ac:spMkLst>
            <pc:docMk/>
            <pc:sldMk cId="2205896057" sldId="285"/>
            <ac:spMk id="3" creationId="{97083079-CF39-F4D1-AFBE-B837309EE5E2}"/>
          </ac:spMkLst>
        </pc:spChg>
      </pc:sldChg>
      <pc:sldChg chg="modSp">
        <pc:chgData name="Theophile BARREYRE" userId="S::theophile.barreyre@eybens.fr::5347ad71-11a4-40dd-94f4-9eea2c114cfc" providerId="AD" clId="Web-{81649F68-DA77-1D8D-B2E8-4520D19E5157}" dt="2023-03-22T15:57:18.941" v="93" actId="20577"/>
        <pc:sldMkLst>
          <pc:docMk/>
          <pc:sldMk cId="2981343970" sldId="286"/>
        </pc:sldMkLst>
        <pc:spChg chg="mod">
          <ac:chgData name="Theophile BARREYRE" userId="S::theophile.barreyre@eybens.fr::5347ad71-11a4-40dd-94f4-9eea2c114cfc" providerId="AD" clId="Web-{81649F68-DA77-1D8D-B2E8-4520D19E5157}" dt="2023-03-22T15:57:18.941" v="93" actId="20577"/>
          <ac:spMkLst>
            <pc:docMk/>
            <pc:sldMk cId="2981343970" sldId="286"/>
            <ac:spMk id="3" creationId="{97083079-CF39-F4D1-AFBE-B837309EE5E2}"/>
          </ac:spMkLst>
        </pc:spChg>
      </pc:sldChg>
      <pc:sldChg chg="modSp">
        <pc:chgData name="Theophile BARREYRE" userId="S::theophile.barreyre@eybens.fr::5347ad71-11a4-40dd-94f4-9eea2c114cfc" providerId="AD" clId="Web-{81649F68-DA77-1D8D-B2E8-4520D19E5157}" dt="2023-03-22T15:58:16.770" v="97" actId="20577"/>
        <pc:sldMkLst>
          <pc:docMk/>
          <pc:sldMk cId="3408408194" sldId="287"/>
        </pc:sldMkLst>
        <pc:spChg chg="mod">
          <ac:chgData name="Theophile BARREYRE" userId="S::theophile.barreyre@eybens.fr::5347ad71-11a4-40dd-94f4-9eea2c114cfc" providerId="AD" clId="Web-{81649F68-DA77-1D8D-B2E8-4520D19E5157}" dt="2023-03-22T15:58:16.770" v="97" actId="20577"/>
          <ac:spMkLst>
            <pc:docMk/>
            <pc:sldMk cId="3408408194" sldId="287"/>
            <ac:spMk id="3" creationId="{97083079-CF39-F4D1-AFBE-B837309EE5E2}"/>
          </ac:spMkLst>
        </pc:spChg>
      </pc:sldChg>
      <pc:sldChg chg="modSp">
        <pc:chgData name="Theophile BARREYRE" userId="S::theophile.barreyre@eybens.fr::5347ad71-11a4-40dd-94f4-9eea2c114cfc" providerId="AD" clId="Web-{81649F68-DA77-1D8D-B2E8-4520D19E5157}" dt="2023-03-22T15:59:43.568" v="108" actId="20577"/>
        <pc:sldMkLst>
          <pc:docMk/>
          <pc:sldMk cId="1549059096" sldId="288"/>
        </pc:sldMkLst>
        <pc:spChg chg="mod">
          <ac:chgData name="Theophile BARREYRE" userId="S::theophile.barreyre@eybens.fr::5347ad71-11a4-40dd-94f4-9eea2c114cfc" providerId="AD" clId="Web-{81649F68-DA77-1D8D-B2E8-4520D19E5157}" dt="2023-03-22T15:59:43.568" v="108" actId="20577"/>
          <ac:spMkLst>
            <pc:docMk/>
            <pc:sldMk cId="1549059096" sldId="288"/>
            <ac:spMk id="3" creationId="{97083079-CF39-F4D1-AFBE-B837309EE5E2}"/>
          </ac:spMkLst>
        </pc:spChg>
      </pc:sldChg>
      <pc:sldChg chg="modSp">
        <pc:chgData name="Theophile BARREYRE" userId="S::theophile.barreyre@eybens.fr::5347ad71-11a4-40dd-94f4-9eea2c114cfc" providerId="AD" clId="Web-{81649F68-DA77-1D8D-B2E8-4520D19E5157}" dt="2023-03-22T15:59:53.303" v="111" actId="20577"/>
        <pc:sldMkLst>
          <pc:docMk/>
          <pc:sldMk cId="1924094765" sldId="289"/>
        </pc:sldMkLst>
        <pc:spChg chg="mod">
          <ac:chgData name="Theophile BARREYRE" userId="S::theophile.barreyre@eybens.fr::5347ad71-11a4-40dd-94f4-9eea2c114cfc" providerId="AD" clId="Web-{81649F68-DA77-1D8D-B2E8-4520D19E5157}" dt="2023-03-22T15:59:53.303" v="111" actId="20577"/>
          <ac:spMkLst>
            <pc:docMk/>
            <pc:sldMk cId="1924094765" sldId="289"/>
            <ac:spMk id="3" creationId="{97083079-CF39-F4D1-AFBE-B837309EE5E2}"/>
          </ac:spMkLst>
        </pc:spChg>
      </pc:sldChg>
      <pc:sldChg chg="modSp">
        <pc:chgData name="Theophile BARREYRE" userId="S::theophile.barreyre@eybens.fr::5347ad71-11a4-40dd-94f4-9eea2c114cfc" providerId="AD" clId="Web-{81649F68-DA77-1D8D-B2E8-4520D19E5157}" dt="2023-03-22T16:00:09.241" v="116" actId="20577"/>
        <pc:sldMkLst>
          <pc:docMk/>
          <pc:sldMk cId="500664542" sldId="290"/>
        </pc:sldMkLst>
        <pc:spChg chg="mod">
          <ac:chgData name="Theophile BARREYRE" userId="S::theophile.barreyre@eybens.fr::5347ad71-11a4-40dd-94f4-9eea2c114cfc" providerId="AD" clId="Web-{81649F68-DA77-1D8D-B2E8-4520D19E5157}" dt="2023-03-22T16:00:09.241" v="116" actId="20577"/>
          <ac:spMkLst>
            <pc:docMk/>
            <pc:sldMk cId="500664542" sldId="290"/>
            <ac:spMk id="3" creationId="{97083079-CF39-F4D1-AFBE-B837309EE5E2}"/>
          </ac:spMkLst>
        </pc:spChg>
      </pc:sldChg>
      <pc:sldChg chg="modSp">
        <pc:chgData name="Theophile BARREYRE" userId="S::theophile.barreyre@eybens.fr::5347ad71-11a4-40dd-94f4-9eea2c114cfc" providerId="AD" clId="Web-{81649F68-DA77-1D8D-B2E8-4520D19E5157}" dt="2023-03-22T16:00:23.241" v="120" actId="20577"/>
        <pc:sldMkLst>
          <pc:docMk/>
          <pc:sldMk cId="1819377520" sldId="291"/>
        </pc:sldMkLst>
        <pc:spChg chg="mod">
          <ac:chgData name="Theophile BARREYRE" userId="S::theophile.barreyre@eybens.fr::5347ad71-11a4-40dd-94f4-9eea2c114cfc" providerId="AD" clId="Web-{81649F68-DA77-1D8D-B2E8-4520D19E5157}" dt="2023-03-22T16:00:23.241" v="120" actId="20577"/>
          <ac:spMkLst>
            <pc:docMk/>
            <pc:sldMk cId="1819377520" sldId="291"/>
            <ac:spMk id="3" creationId="{97083079-CF39-F4D1-AFBE-B837309EE5E2}"/>
          </ac:spMkLst>
        </pc:spChg>
      </pc:sldChg>
      <pc:sldChg chg="modSp">
        <pc:chgData name="Theophile BARREYRE" userId="S::theophile.barreyre@eybens.fr::5347ad71-11a4-40dd-94f4-9eea2c114cfc" providerId="AD" clId="Web-{81649F68-DA77-1D8D-B2E8-4520D19E5157}" dt="2023-03-22T16:09:30.123" v="124" actId="20577"/>
        <pc:sldMkLst>
          <pc:docMk/>
          <pc:sldMk cId="1735142171" sldId="292"/>
        </pc:sldMkLst>
        <pc:spChg chg="mod">
          <ac:chgData name="Theophile BARREYRE" userId="S::theophile.barreyre@eybens.fr::5347ad71-11a4-40dd-94f4-9eea2c114cfc" providerId="AD" clId="Web-{81649F68-DA77-1D8D-B2E8-4520D19E5157}" dt="2023-03-22T16:09:30.123" v="124" actId="20577"/>
          <ac:spMkLst>
            <pc:docMk/>
            <pc:sldMk cId="1735142171" sldId="292"/>
            <ac:spMk id="3" creationId="{97083079-CF39-F4D1-AFBE-B837309EE5E2}"/>
          </ac:spMkLst>
        </pc:spChg>
      </pc:sldChg>
      <pc:sldChg chg="modSp">
        <pc:chgData name="Theophile BARREYRE" userId="S::theophile.barreyre@eybens.fr::5347ad71-11a4-40dd-94f4-9eea2c114cfc" providerId="AD" clId="Web-{81649F68-DA77-1D8D-B2E8-4520D19E5157}" dt="2023-03-22T16:10:22.748" v="127" actId="20577"/>
        <pc:sldMkLst>
          <pc:docMk/>
          <pc:sldMk cId="3474757041" sldId="293"/>
        </pc:sldMkLst>
        <pc:spChg chg="mod">
          <ac:chgData name="Theophile BARREYRE" userId="S::theophile.barreyre@eybens.fr::5347ad71-11a4-40dd-94f4-9eea2c114cfc" providerId="AD" clId="Web-{81649F68-DA77-1D8D-B2E8-4520D19E5157}" dt="2023-03-22T16:10:22.748" v="127" actId="20577"/>
          <ac:spMkLst>
            <pc:docMk/>
            <pc:sldMk cId="3474757041" sldId="293"/>
            <ac:spMk id="3" creationId="{97083079-CF39-F4D1-AFBE-B837309EE5E2}"/>
          </ac:spMkLst>
        </pc:spChg>
      </pc:sldChg>
      <pc:sldChg chg="modSp">
        <pc:chgData name="Theophile BARREYRE" userId="S::theophile.barreyre@eybens.fr::5347ad71-11a4-40dd-94f4-9eea2c114cfc" providerId="AD" clId="Web-{81649F68-DA77-1D8D-B2E8-4520D19E5157}" dt="2023-03-22T16:10:36.389" v="130" actId="20577"/>
        <pc:sldMkLst>
          <pc:docMk/>
          <pc:sldMk cId="3372842129" sldId="294"/>
        </pc:sldMkLst>
        <pc:spChg chg="mod">
          <ac:chgData name="Theophile BARREYRE" userId="S::theophile.barreyre@eybens.fr::5347ad71-11a4-40dd-94f4-9eea2c114cfc" providerId="AD" clId="Web-{81649F68-DA77-1D8D-B2E8-4520D19E5157}" dt="2023-03-22T16:10:36.389" v="130" actId="20577"/>
          <ac:spMkLst>
            <pc:docMk/>
            <pc:sldMk cId="3372842129" sldId="294"/>
            <ac:spMk id="3" creationId="{97083079-CF39-F4D1-AFBE-B837309EE5E2}"/>
          </ac:spMkLst>
        </pc:spChg>
      </pc:sldChg>
      <pc:sldChg chg="modSp">
        <pc:chgData name="Theophile BARREYRE" userId="S::theophile.barreyre@eybens.fr::5347ad71-11a4-40dd-94f4-9eea2c114cfc" providerId="AD" clId="Web-{81649F68-DA77-1D8D-B2E8-4520D19E5157}" dt="2023-03-22T16:12:03.734" v="144" actId="20577"/>
        <pc:sldMkLst>
          <pc:docMk/>
          <pc:sldMk cId="897998221" sldId="295"/>
        </pc:sldMkLst>
        <pc:spChg chg="mod">
          <ac:chgData name="Theophile BARREYRE" userId="S::theophile.barreyre@eybens.fr::5347ad71-11a4-40dd-94f4-9eea2c114cfc" providerId="AD" clId="Web-{81649F68-DA77-1D8D-B2E8-4520D19E5157}" dt="2023-03-22T16:12:03.734" v="144" actId="20577"/>
          <ac:spMkLst>
            <pc:docMk/>
            <pc:sldMk cId="897998221" sldId="295"/>
            <ac:spMk id="3" creationId="{97083079-CF39-F4D1-AFBE-B837309EE5E2}"/>
          </ac:spMkLst>
        </pc:spChg>
      </pc:sldChg>
      <pc:sldChg chg="modSp ord">
        <pc:chgData name="Theophile BARREYRE" userId="S::theophile.barreyre@eybens.fr::5347ad71-11a4-40dd-94f4-9eea2c114cfc" providerId="AD" clId="Web-{81649F68-DA77-1D8D-B2E8-4520D19E5157}" dt="2023-03-22T16:11:51.359" v="143" actId="20577"/>
        <pc:sldMkLst>
          <pc:docMk/>
          <pc:sldMk cId="3794302296" sldId="296"/>
        </pc:sldMkLst>
        <pc:spChg chg="mod">
          <ac:chgData name="Theophile BARREYRE" userId="S::theophile.barreyre@eybens.fr::5347ad71-11a4-40dd-94f4-9eea2c114cfc" providerId="AD" clId="Web-{81649F68-DA77-1D8D-B2E8-4520D19E5157}" dt="2023-03-22T16:11:51.359" v="143" actId="20577"/>
          <ac:spMkLst>
            <pc:docMk/>
            <pc:sldMk cId="3794302296" sldId="296"/>
            <ac:spMk id="3" creationId="{97083079-CF39-F4D1-AFBE-B837309EE5E2}"/>
          </ac:spMkLst>
        </pc:spChg>
      </pc:sldChg>
      <pc:sldChg chg="modSp">
        <pc:chgData name="Theophile BARREYRE" userId="S::theophile.barreyre@eybens.fr::5347ad71-11a4-40dd-94f4-9eea2c114cfc" providerId="AD" clId="Web-{81649F68-DA77-1D8D-B2E8-4520D19E5157}" dt="2023-03-22T16:11:13.765" v="137" actId="20577"/>
        <pc:sldMkLst>
          <pc:docMk/>
          <pc:sldMk cId="669636953" sldId="297"/>
        </pc:sldMkLst>
        <pc:spChg chg="mod">
          <ac:chgData name="Theophile BARREYRE" userId="S::theophile.barreyre@eybens.fr::5347ad71-11a4-40dd-94f4-9eea2c114cfc" providerId="AD" clId="Web-{81649F68-DA77-1D8D-B2E8-4520D19E5157}" dt="2023-03-22T16:11:13.765" v="137" actId="20577"/>
          <ac:spMkLst>
            <pc:docMk/>
            <pc:sldMk cId="669636953" sldId="297"/>
            <ac:spMk id="3" creationId="{97083079-CF39-F4D1-AFBE-B837309EE5E2}"/>
          </ac:spMkLst>
        </pc:spChg>
      </pc:sldChg>
      <pc:sldChg chg="modSp">
        <pc:chgData name="Theophile BARREYRE" userId="S::theophile.barreyre@eybens.fr::5347ad71-11a4-40dd-94f4-9eea2c114cfc" providerId="AD" clId="Web-{81649F68-DA77-1D8D-B2E8-4520D19E5157}" dt="2023-03-22T16:12:25.703" v="147" actId="1076"/>
        <pc:sldMkLst>
          <pc:docMk/>
          <pc:sldMk cId="388653123" sldId="298"/>
        </pc:sldMkLst>
        <pc:spChg chg="mod">
          <ac:chgData name="Theophile BARREYRE" userId="S::theophile.barreyre@eybens.fr::5347ad71-11a4-40dd-94f4-9eea2c114cfc" providerId="AD" clId="Web-{81649F68-DA77-1D8D-B2E8-4520D19E5157}" dt="2023-03-22T16:12:25.703" v="147" actId="1076"/>
          <ac:spMkLst>
            <pc:docMk/>
            <pc:sldMk cId="388653123" sldId="298"/>
            <ac:spMk id="3" creationId="{97083079-CF39-F4D1-AFBE-B837309EE5E2}"/>
          </ac:spMkLst>
        </pc:spChg>
      </pc:sldChg>
      <pc:sldChg chg="modSp">
        <pc:chgData name="Theophile BARREYRE" userId="S::theophile.barreyre@eybens.fr::5347ad71-11a4-40dd-94f4-9eea2c114cfc" providerId="AD" clId="Web-{81649F68-DA77-1D8D-B2E8-4520D19E5157}" dt="2023-03-22T16:12:50.313" v="153" actId="20577"/>
        <pc:sldMkLst>
          <pc:docMk/>
          <pc:sldMk cId="3915683335" sldId="299"/>
        </pc:sldMkLst>
        <pc:spChg chg="mod">
          <ac:chgData name="Theophile BARREYRE" userId="S::theophile.barreyre@eybens.fr::5347ad71-11a4-40dd-94f4-9eea2c114cfc" providerId="AD" clId="Web-{81649F68-DA77-1D8D-B2E8-4520D19E5157}" dt="2023-03-22T16:12:50.313" v="153" actId="20577"/>
          <ac:spMkLst>
            <pc:docMk/>
            <pc:sldMk cId="3915683335" sldId="299"/>
            <ac:spMk id="3" creationId="{97083079-CF39-F4D1-AFBE-B837309EE5E2}"/>
          </ac:spMkLst>
        </pc:spChg>
      </pc:sldChg>
      <pc:sldChg chg="modSp">
        <pc:chgData name="Theophile BARREYRE" userId="S::theophile.barreyre@eybens.fr::5347ad71-11a4-40dd-94f4-9eea2c114cfc" providerId="AD" clId="Web-{81649F68-DA77-1D8D-B2E8-4520D19E5157}" dt="2023-03-22T16:12:59.391" v="156" actId="20577"/>
        <pc:sldMkLst>
          <pc:docMk/>
          <pc:sldMk cId="3087486365" sldId="300"/>
        </pc:sldMkLst>
        <pc:spChg chg="mod">
          <ac:chgData name="Theophile BARREYRE" userId="S::theophile.barreyre@eybens.fr::5347ad71-11a4-40dd-94f4-9eea2c114cfc" providerId="AD" clId="Web-{81649F68-DA77-1D8D-B2E8-4520D19E5157}" dt="2023-03-22T16:12:59.391" v="156" actId="20577"/>
          <ac:spMkLst>
            <pc:docMk/>
            <pc:sldMk cId="3087486365" sldId="300"/>
            <ac:spMk id="3" creationId="{97083079-CF39-F4D1-AFBE-B837309EE5E2}"/>
          </ac:spMkLst>
        </pc:spChg>
      </pc:sldChg>
      <pc:sldChg chg="modSp ord">
        <pc:chgData name="Theophile BARREYRE" userId="S::theophile.barreyre@eybens.fr::5347ad71-11a4-40dd-94f4-9eea2c114cfc" providerId="AD" clId="Web-{81649F68-DA77-1D8D-B2E8-4520D19E5157}" dt="2023-03-22T15:53:36.907" v="50" actId="20577"/>
        <pc:sldMkLst>
          <pc:docMk/>
          <pc:sldMk cId="1556559079" sldId="301"/>
        </pc:sldMkLst>
        <pc:spChg chg="mod">
          <ac:chgData name="Theophile BARREYRE" userId="S::theophile.barreyre@eybens.fr::5347ad71-11a4-40dd-94f4-9eea2c114cfc" providerId="AD" clId="Web-{81649F68-DA77-1D8D-B2E8-4520D19E5157}" dt="2023-03-22T15:53:36.907" v="50" actId="20577"/>
          <ac:spMkLst>
            <pc:docMk/>
            <pc:sldMk cId="1556559079" sldId="301"/>
            <ac:spMk id="3" creationId="{97083079-CF39-F4D1-AFBE-B837309EE5E2}"/>
          </ac:spMkLst>
        </pc:spChg>
      </pc:sldChg>
      <pc:sldChg chg="modSp">
        <pc:chgData name="Theophile BARREYRE" userId="S::theophile.barreyre@eybens.fr::5347ad71-11a4-40dd-94f4-9eea2c114cfc" providerId="AD" clId="Web-{81649F68-DA77-1D8D-B2E8-4520D19E5157}" dt="2023-03-22T15:52:49.844" v="41" actId="20577"/>
        <pc:sldMkLst>
          <pc:docMk/>
          <pc:sldMk cId="2991979015" sldId="302"/>
        </pc:sldMkLst>
        <pc:spChg chg="mod">
          <ac:chgData name="Theophile BARREYRE" userId="S::theophile.barreyre@eybens.fr::5347ad71-11a4-40dd-94f4-9eea2c114cfc" providerId="AD" clId="Web-{81649F68-DA77-1D8D-B2E8-4520D19E5157}" dt="2023-03-22T15:52:49.844" v="41" actId="20577"/>
          <ac:spMkLst>
            <pc:docMk/>
            <pc:sldMk cId="2991979015" sldId="302"/>
            <ac:spMk id="3" creationId="{97083079-CF39-F4D1-AFBE-B837309EE5E2}"/>
          </ac:spMkLst>
        </pc:spChg>
      </pc:sldChg>
      <pc:sldChg chg="modSp">
        <pc:chgData name="Theophile BARREYRE" userId="S::theophile.barreyre@eybens.fr::5347ad71-11a4-40dd-94f4-9eea2c114cfc" providerId="AD" clId="Web-{81649F68-DA77-1D8D-B2E8-4520D19E5157}" dt="2023-03-22T16:12:33.547" v="150" actId="20577"/>
        <pc:sldMkLst>
          <pc:docMk/>
          <pc:sldMk cId="1089341866" sldId="305"/>
        </pc:sldMkLst>
        <pc:spChg chg="mod">
          <ac:chgData name="Theophile BARREYRE" userId="S::theophile.barreyre@eybens.fr::5347ad71-11a4-40dd-94f4-9eea2c114cfc" providerId="AD" clId="Web-{81649F68-DA77-1D8D-B2E8-4520D19E5157}" dt="2023-03-22T16:12:33.547" v="150" actId="20577"/>
          <ac:spMkLst>
            <pc:docMk/>
            <pc:sldMk cId="1089341866" sldId="305"/>
            <ac:spMk id="4" creationId="{3B871621-9F8A-D8D0-6CED-66537434C606}"/>
          </ac:spMkLst>
        </pc:spChg>
      </pc:sldChg>
      <pc:sldChg chg="modSp">
        <pc:chgData name="Theophile BARREYRE" userId="S::theophile.barreyre@eybens.fr::5347ad71-11a4-40dd-94f4-9eea2c114cfc" providerId="AD" clId="Web-{81649F68-DA77-1D8D-B2E8-4520D19E5157}" dt="2023-03-22T15:58:25.208" v="101" actId="20577"/>
        <pc:sldMkLst>
          <pc:docMk/>
          <pc:sldMk cId="2682241664" sldId="306"/>
        </pc:sldMkLst>
        <pc:spChg chg="mod">
          <ac:chgData name="Theophile BARREYRE" userId="S::theophile.barreyre@eybens.fr::5347ad71-11a4-40dd-94f4-9eea2c114cfc" providerId="AD" clId="Web-{81649F68-DA77-1D8D-B2E8-4520D19E5157}" dt="2023-03-22T15:58:25.208" v="101" actId="20577"/>
          <ac:spMkLst>
            <pc:docMk/>
            <pc:sldMk cId="2682241664" sldId="306"/>
            <ac:spMk id="3" creationId="{97083079-CF39-F4D1-AFBE-B837309EE5E2}"/>
          </ac:spMkLst>
        </pc:spChg>
      </pc:sldChg>
      <pc:sldChg chg="modSp">
        <pc:chgData name="Theophile BARREYRE" userId="S::theophile.barreyre@eybens.fr::5347ad71-11a4-40dd-94f4-9eea2c114cfc" providerId="AD" clId="Web-{81649F68-DA77-1D8D-B2E8-4520D19E5157}" dt="2023-03-22T15:58:31.255" v="104" actId="20577"/>
        <pc:sldMkLst>
          <pc:docMk/>
          <pc:sldMk cId="3272934896" sldId="307"/>
        </pc:sldMkLst>
        <pc:spChg chg="mod">
          <ac:chgData name="Theophile BARREYRE" userId="S::theophile.barreyre@eybens.fr::5347ad71-11a4-40dd-94f4-9eea2c114cfc" providerId="AD" clId="Web-{81649F68-DA77-1D8D-B2E8-4520D19E5157}" dt="2023-03-22T15:58:31.255" v="104" actId="20577"/>
          <ac:spMkLst>
            <pc:docMk/>
            <pc:sldMk cId="3272934896" sldId="307"/>
            <ac:spMk id="3" creationId="{97083079-CF39-F4D1-AFBE-B837309EE5E2}"/>
          </ac:spMkLst>
        </pc:spChg>
      </pc:sldChg>
      <pc:sldChg chg="modSp">
        <pc:chgData name="Theophile BARREYRE" userId="S::theophile.barreyre@eybens.fr::5347ad71-11a4-40dd-94f4-9eea2c114cfc" providerId="AD" clId="Web-{81649F68-DA77-1D8D-B2E8-4520D19E5157}" dt="2023-03-22T15:56:29.550" v="84" actId="20577"/>
        <pc:sldMkLst>
          <pc:docMk/>
          <pc:sldMk cId="1752639407" sldId="309"/>
        </pc:sldMkLst>
        <pc:spChg chg="mod">
          <ac:chgData name="Theophile BARREYRE" userId="S::theophile.barreyre@eybens.fr::5347ad71-11a4-40dd-94f4-9eea2c114cfc" providerId="AD" clId="Web-{81649F68-DA77-1D8D-B2E8-4520D19E5157}" dt="2023-03-22T15:56:29.550" v="84" actId="20577"/>
          <ac:spMkLst>
            <pc:docMk/>
            <pc:sldMk cId="1752639407" sldId="309"/>
            <ac:spMk id="3" creationId="{97083079-CF39-F4D1-AFBE-B837309EE5E2}"/>
          </ac:spMkLst>
        </pc:spChg>
      </pc:sldChg>
      <pc:sldChg chg="modSp add replId">
        <pc:chgData name="Theophile BARREYRE" userId="S::theophile.barreyre@eybens.fr::5347ad71-11a4-40dd-94f4-9eea2c114cfc" providerId="AD" clId="Web-{81649F68-DA77-1D8D-B2E8-4520D19E5157}" dt="2023-03-22T15:51:24.765" v="23" actId="1076"/>
        <pc:sldMkLst>
          <pc:docMk/>
          <pc:sldMk cId="3921242869" sldId="310"/>
        </pc:sldMkLst>
        <pc:spChg chg="mod">
          <ac:chgData name="Theophile BARREYRE" userId="S::theophile.barreyre@eybens.fr::5347ad71-11a4-40dd-94f4-9eea2c114cfc" providerId="AD" clId="Web-{81649F68-DA77-1D8D-B2E8-4520D19E5157}" dt="2023-03-22T15:50:56.374" v="13" actId="20577"/>
          <ac:spMkLst>
            <pc:docMk/>
            <pc:sldMk cId="3921242869" sldId="310"/>
            <ac:spMk id="3" creationId="{97083079-CF39-F4D1-AFBE-B837309EE5E2}"/>
          </ac:spMkLst>
        </pc:spChg>
        <pc:spChg chg="mod">
          <ac:chgData name="Theophile BARREYRE" userId="S::theophile.barreyre@eybens.fr::5347ad71-11a4-40dd-94f4-9eea2c114cfc" providerId="AD" clId="Web-{81649F68-DA77-1D8D-B2E8-4520D19E5157}" dt="2023-03-22T15:51:24.765" v="23" actId="1076"/>
          <ac:spMkLst>
            <pc:docMk/>
            <pc:sldMk cId="3921242869" sldId="310"/>
            <ac:spMk id="5" creationId="{CE2EC43B-5503-8664-08B6-BE799FA28A44}"/>
          </ac:spMkLst>
        </pc:spChg>
      </pc:sldChg>
    </pc:docChg>
  </pc:docChgLst>
  <pc:docChgLst>
    <pc:chgData name="Jean-François MICHON" userId="S::jean-francois.michon@eybens.fr::648e2bdc-1d00-4cb9-bc14-054dd43bfa7f" providerId="AD" clId="Web-{556103DD-F7C1-48A5-B190-DA18420DD5B0}"/>
    <pc:docChg chg="modSld">
      <pc:chgData name="Jean-François MICHON" userId="S::jean-francois.michon@eybens.fr::648e2bdc-1d00-4cb9-bc14-054dd43bfa7f" providerId="AD" clId="Web-{556103DD-F7C1-48A5-B190-DA18420DD5B0}" dt="2023-03-23T09:24:07.380" v="33" actId="20577"/>
      <pc:docMkLst>
        <pc:docMk/>
      </pc:docMkLst>
      <pc:sldChg chg="modSp">
        <pc:chgData name="Jean-François MICHON" userId="S::jean-francois.michon@eybens.fr::648e2bdc-1d00-4cb9-bc14-054dd43bfa7f" providerId="AD" clId="Web-{556103DD-F7C1-48A5-B190-DA18420DD5B0}" dt="2023-03-23T09:24:07.380" v="33" actId="20577"/>
        <pc:sldMkLst>
          <pc:docMk/>
          <pc:sldMk cId="1069386825" sldId="269"/>
        </pc:sldMkLst>
        <pc:spChg chg="mod">
          <ac:chgData name="Jean-François MICHON" userId="S::jean-francois.michon@eybens.fr::648e2bdc-1d00-4cb9-bc14-054dd43bfa7f" providerId="AD" clId="Web-{556103DD-F7C1-48A5-B190-DA18420DD5B0}" dt="2023-03-23T09:24:07.380" v="33" actId="20577"/>
          <ac:spMkLst>
            <pc:docMk/>
            <pc:sldMk cId="1069386825" sldId="269"/>
            <ac:spMk id="4" creationId="{CACC9A4F-7336-C761-AA10-13ADFDE6A0A7}"/>
          </ac:spMkLst>
        </pc:spChg>
      </pc:sldChg>
      <pc:sldChg chg="modSp">
        <pc:chgData name="Jean-François MICHON" userId="S::jean-francois.michon@eybens.fr::648e2bdc-1d00-4cb9-bc14-054dd43bfa7f" providerId="AD" clId="Web-{556103DD-F7C1-48A5-B190-DA18420DD5B0}" dt="2023-03-23T09:18:29.867" v="13" actId="20577"/>
        <pc:sldMkLst>
          <pc:docMk/>
          <pc:sldMk cId="3921242869" sldId="310"/>
        </pc:sldMkLst>
        <pc:spChg chg="mod">
          <ac:chgData name="Jean-François MICHON" userId="S::jean-francois.michon@eybens.fr::648e2bdc-1d00-4cb9-bc14-054dd43bfa7f" providerId="AD" clId="Web-{556103DD-F7C1-48A5-B190-DA18420DD5B0}" dt="2023-03-23T09:18:29.867" v="13" actId="20577"/>
          <ac:spMkLst>
            <pc:docMk/>
            <pc:sldMk cId="3921242869" sldId="310"/>
            <ac:spMk id="5" creationId="{CE2EC43B-5503-8664-08B6-BE799FA28A44}"/>
          </ac:spMkLst>
        </pc:spChg>
      </pc:sldChg>
    </pc:docChg>
  </pc:docChgLst>
  <pc:docChgLst>
    <pc:chgData name="Theophile BARREYRE" userId="S::theophile.barreyre@eybens.fr::5347ad71-11a4-40dd-94f4-9eea2c114cfc" providerId="AD" clId="Web-{8BD4207A-D0AD-4D31-BAB3-AD998C12A310}"/>
    <pc:docChg chg="addSld delSld modSld sldOrd addMainMaster">
      <pc:chgData name="Theophile BARREYRE" userId="S::theophile.barreyre@eybens.fr::5347ad71-11a4-40dd-94f4-9eea2c114cfc" providerId="AD" clId="Web-{8BD4207A-D0AD-4D31-BAB3-AD998C12A310}" dt="2023-03-06T10:12:29.626" v="547"/>
      <pc:docMkLst>
        <pc:docMk/>
      </pc:docMkLst>
      <pc:sldChg chg="del">
        <pc:chgData name="Theophile BARREYRE" userId="S::theophile.barreyre@eybens.fr::5347ad71-11a4-40dd-94f4-9eea2c114cfc" providerId="AD" clId="Web-{8BD4207A-D0AD-4D31-BAB3-AD998C12A310}" dt="2023-03-06T09:41:09.563" v="3"/>
        <pc:sldMkLst>
          <pc:docMk/>
          <pc:sldMk cId="3784089036" sldId="256"/>
        </pc:sldMkLst>
      </pc:sldChg>
      <pc:sldChg chg="new del">
        <pc:chgData name="Theophile BARREYRE" userId="S::theophile.barreyre@eybens.fr::5347ad71-11a4-40dd-94f4-9eea2c114cfc" providerId="AD" clId="Web-{8BD4207A-D0AD-4D31-BAB3-AD998C12A310}" dt="2023-03-06T09:41:08.938" v="2"/>
        <pc:sldMkLst>
          <pc:docMk/>
          <pc:sldMk cId="1044423453" sldId="257"/>
        </pc:sldMkLst>
      </pc:sldChg>
      <pc:sldChg chg="modSp add">
        <pc:chgData name="Theophile BARREYRE" userId="S::theophile.barreyre@eybens.fr::5347ad71-11a4-40dd-94f4-9eea2c114cfc" providerId="AD" clId="Web-{8BD4207A-D0AD-4D31-BAB3-AD998C12A310}" dt="2023-03-06T09:49:25.425" v="111" actId="1076"/>
        <pc:sldMkLst>
          <pc:docMk/>
          <pc:sldMk cId="1771268272" sldId="258"/>
        </pc:sldMkLst>
        <pc:spChg chg="mod">
          <ac:chgData name="Theophile BARREYRE" userId="S::theophile.barreyre@eybens.fr::5347ad71-11a4-40dd-94f4-9eea2c114cfc" providerId="AD" clId="Web-{8BD4207A-D0AD-4D31-BAB3-AD998C12A310}" dt="2023-03-06T09:49:25.425" v="111" actId="1076"/>
          <ac:spMkLst>
            <pc:docMk/>
            <pc:sldMk cId="1771268272" sldId="258"/>
            <ac:spMk id="2" creationId="{57A2F707-E5A4-D12A-CFC2-9E3E51603403}"/>
          </ac:spMkLst>
        </pc:spChg>
      </pc:sldChg>
      <pc:sldChg chg="new del">
        <pc:chgData name="Theophile BARREYRE" userId="S::theophile.barreyre@eybens.fr::5347ad71-11a4-40dd-94f4-9eea2c114cfc" providerId="AD" clId="Web-{8BD4207A-D0AD-4D31-BAB3-AD998C12A310}" dt="2023-03-06T09:41:30.939" v="13"/>
        <pc:sldMkLst>
          <pc:docMk/>
          <pc:sldMk cId="1703334835" sldId="259"/>
        </pc:sldMkLst>
      </pc:sldChg>
      <pc:sldChg chg="add del">
        <pc:chgData name="Theophile BARREYRE" userId="S::theophile.barreyre@eybens.fr::5347ad71-11a4-40dd-94f4-9eea2c114cfc" providerId="AD" clId="Web-{8BD4207A-D0AD-4D31-BAB3-AD998C12A310}" dt="2023-03-06T09:41:26.017" v="9"/>
        <pc:sldMkLst>
          <pc:docMk/>
          <pc:sldMk cId="76406782" sldId="260"/>
        </pc:sldMkLst>
      </pc:sldChg>
      <pc:sldChg chg="modSp add del">
        <pc:chgData name="Theophile BARREYRE" userId="S::theophile.barreyre@eybens.fr::5347ad71-11a4-40dd-94f4-9eea2c114cfc" providerId="AD" clId="Web-{8BD4207A-D0AD-4D31-BAB3-AD998C12A310}" dt="2023-03-06T09:57:01.847" v="228"/>
        <pc:sldMkLst>
          <pc:docMk/>
          <pc:sldMk cId="1711133932" sldId="260"/>
        </pc:sldMkLst>
        <pc:spChg chg="mod">
          <ac:chgData name="Theophile BARREYRE" userId="S::theophile.barreyre@eybens.fr::5347ad71-11a4-40dd-94f4-9eea2c114cfc" providerId="AD" clId="Web-{8BD4207A-D0AD-4D31-BAB3-AD998C12A310}" dt="2023-03-06T09:54:55.604" v="161" actId="20577"/>
          <ac:spMkLst>
            <pc:docMk/>
            <pc:sldMk cId="1711133932" sldId="260"/>
            <ac:spMk id="3" creationId="{97083079-CF39-F4D1-AFBE-B837309EE5E2}"/>
          </ac:spMkLst>
        </pc:spChg>
        <pc:spChg chg="mod">
          <ac:chgData name="Theophile BARREYRE" userId="S::theophile.barreyre@eybens.fr::5347ad71-11a4-40dd-94f4-9eea2c114cfc" providerId="AD" clId="Web-{8BD4207A-D0AD-4D31-BAB3-AD998C12A310}" dt="2023-03-06T09:50:51.259" v="159" actId="20577"/>
          <ac:spMkLst>
            <pc:docMk/>
            <pc:sldMk cId="1711133932" sldId="260"/>
            <ac:spMk id="4" creationId="{CACC9A4F-7336-C761-AA10-13ADFDE6A0A7}"/>
          </ac:spMkLst>
        </pc:spChg>
      </pc:sldChg>
      <pc:sldChg chg="add del">
        <pc:chgData name="Theophile BARREYRE" userId="S::theophile.barreyre@eybens.fr::5347ad71-11a4-40dd-94f4-9eea2c114cfc" providerId="AD" clId="Web-{8BD4207A-D0AD-4D31-BAB3-AD998C12A310}" dt="2023-03-06T09:41:28.380" v="11"/>
        <pc:sldMkLst>
          <pc:docMk/>
          <pc:sldMk cId="3927347752" sldId="260"/>
        </pc:sldMkLst>
      </pc:sldChg>
      <pc:sldChg chg="new del">
        <pc:chgData name="Theophile BARREYRE" userId="S::theophile.barreyre@eybens.fr::5347ad71-11a4-40dd-94f4-9eea2c114cfc" providerId="AD" clId="Web-{8BD4207A-D0AD-4D31-BAB3-AD998C12A310}" dt="2023-03-06T09:41:54.019" v="18"/>
        <pc:sldMkLst>
          <pc:docMk/>
          <pc:sldMk cId="926221537" sldId="261"/>
        </pc:sldMkLst>
      </pc:sldChg>
      <pc:sldChg chg="add">
        <pc:chgData name="Theophile BARREYRE" userId="S::theophile.barreyre@eybens.fr::5347ad71-11a4-40dd-94f4-9eea2c114cfc" providerId="AD" clId="Web-{8BD4207A-D0AD-4D31-BAB3-AD998C12A310}" dt="2023-03-06T09:41:52.410" v="17"/>
        <pc:sldMkLst>
          <pc:docMk/>
          <pc:sldMk cId="1575136128" sldId="262"/>
        </pc:sldMkLst>
      </pc:sldChg>
      <pc:sldChg chg="add del">
        <pc:chgData name="Theophile BARREYRE" userId="S::theophile.barreyre@eybens.fr::5347ad71-11a4-40dd-94f4-9eea2c114cfc" providerId="AD" clId="Web-{8BD4207A-D0AD-4D31-BAB3-AD998C12A310}" dt="2023-03-06T09:41:46.206" v="16"/>
        <pc:sldMkLst>
          <pc:docMk/>
          <pc:sldMk cId="4044279886" sldId="262"/>
        </pc:sldMkLst>
      </pc:sldChg>
      <pc:sldChg chg="delSp modSp add">
        <pc:chgData name="Theophile BARREYRE" userId="S::theophile.barreyre@eybens.fr::5347ad71-11a4-40dd-94f4-9eea2c114cfc" providerId="AD" clId="Web-{8BD4207A-D0AD-4D31-BAB3-AD998C12A310}" dt="2023-03-06T09:43:25.291" v="40" actId="20577"/>
        <pc:sldMkLst>
          <pc:docMk/>
          <pc:sldMk cId="1249308381" sldId="263"/>
        </pc:sldMkLst>
        <pc:spChg chg="del mod">
          <ac:chgData name="Theophile BARREYRE" userId="S::theophile.barreyre@eybens.fr::5347ad71-11a4-40dd-94f4-9eea2c114cfc" providerId="AD" clId="Web-{8BD4207A-D0AD-4D31-BAB3-AD998C12A310}" dt="2023-03-06T09:42:06.567" v="22"/>
          <ac:spMkLst>
            <pc:docMk/>
            <pc:sldMk cId="1249308381" sldId="263"/>
            <ac:spMk id="2" creationId="{57A2F707-E5A4-D12A-CFC2-9E3E51603403}"/>
          </ac:spMkLst>
        </pc:spChg>
        <pc:spChg chg="mod">
          <ac:chgData name="Theophile BARREYRE" userId="S::theophile.barreyre@eybens.fr::5347ad71-11a4-40dd-94f4-9eea2c114cfc" providerId="AD" clId="Web-{8BD4207A-D0AD-4D31-BAB3-AD998C12A310}" dt="2023-03-06T09:43:25.291" v="40" actId="20577"/>
          <ac:spMkLst>
            <pc:docMk/>
            <pc:sldMk cId="1249308381" sldId="263"/>
            <ac:spMk id="3" creationId="{0AB3A03B-4E36-AE36-2DA2-3B2AEA1DD8DC}"/>
          </ac:spMkLst>
        </pc:spChg>
      </pc:sldChg>
      <pc:sldChg chg="add">
        <pc:chgData name="Theophile BARREYRE" userId="S::theophile.barreyre@eybens.fr::5347ad71-11a4-40dd-94f4-9eea2c114cfc" providerId="AD" clId="Web-{8BD4207A-D0AD-4D31-BAB3-AD998C12A310}" dt="2023-03-06T09:44:11.982" v="41"/>
        <pc:sldMkLst>
          <pc:docMk/>
          <pc:sldMk cId="3408767060" sldId="264"/>
        </pc:sldMkLst>
      </pc:sldChg>
      <pc:sldChg chg="modSp add ord replId">
        <pc:chgData name="Theophile BARREYRE" userId="S::theophile.barreyre@eybens.fr::5347ad71-11a4-40dd-94f4-9eea2c114cfc" providerId="AD" clId="Web-{8BD4207A-D0AD-4D31-BAB3-AD998C12A310}" dt="2023-03-06T09:47:04.322" v="57" actId="20577"/>
        <pc:sldMkLst>
          <pc:docMk/>
          <pc:sldMk cId="2345892971" sldId="265"/>
        </pc:sldMkLst>
        <pc:spChg chg="mod">
          <ac:chgData name="Theophile BARREYRE" userId="S::theophile.barreyre@eybens.fr::5347ad71-11a4-40dd-94f4-9eea2c114cfc" providerId="AD" clId="Web-{8BD4207A-D0AD-4D31-BAB3-AD998C12A310}" dt="2023-03-06T09:47:04.322" v="57" actId="20577"/>
          <ac:spMkLst>
            <pc:docMk/>
            <pc:sldMk cId="2345892971" sldId="265"/>
            <ac:spMk id="2" creationId="{57A2F707-E5A4-D12A-CFC2-9E3E51603403}"/>
          </ac:spMkLst>
        </pc:spChg>
      </pc:sldChg>
      <pc:sldChg chg="modSp add ord replId">
        <pc:chgData name="Theophile BARREYRE" userId="S::theophile.barreyre@eybens.fr::5347ad71-11a4-40dd-94f4-9eea2c114cfc" providerId="AD" clId="Web-{8BD4207A-D0AD-4D31-BAB3-AD998C12A310}" dt="2023-03-06T09:47:20.823" v="69" actId="20577"/>
        <pc:sldMkLst>
          <pc:docMk/>
          <pc:sldMk cId="2074771436" sldId="266"/>
        </pc:sldMkLst>
        <pc:spChg chg="mod">
          <ac:chgData name="Theophile BARREYRE" userId="S::theophile.barreyre@eybens.fr::5347ad71-11a4-40dd-94f4-9eea2c114cfc" providerId="AD" clId="Web-{8BD4207A-D0AD-4D31-BAB3-AD998C12A310}" dt="2023-03-06T09:47:20.823" v="69" actId="20577"/>
          <ac:spMkLst>
            <pc:docMk/>
            <pc:sldMk cId="2074771436" sldId="266"/>
            <ac:spMk id="2" creationId="{57A2F707-E5A4-D12A-CFC2-9E3E51603403}"/>
          </ac:spMkLst>
        </pc:spChg>
      </pc:sldChg>
      <pc:sldChg chg="add del replId">
        <pc:chgData name="Theophile BARREYRE" userId="S::theophile.barreyre@eybens.fr::5347ad71-11a4-40dd-94f4-9eea2c114cfc" providerId="AD" clId="Web-{8BD4207A-D0AD-4D31-BAB3-AD998C12A310}" dt="2023-03-06T09:49:47.973" v="112"/>
        <pc:sldMkLst>
          <pc:docMk/>
          <pc:sldMk cId="578134229" sldId="267"/>
        </pc:sldMkLst>
      </pc:sldChg>
      <pc:sldChg chg="add del replId">
        <pc:chgData name="Theophile BARREYRE" userId="S::theophile.barreyre@eybens.fr::5347ad71-11a4-40dd-94f4-9eea2c114cfc" providerId="AD" clId="Web-{8BD4207A-D0AD-4D31-BAB3-AD998C12A310}" dt="2023-03-06T09:56:31.486" v="201"/>
        <pc:sldMkLst>
          <pc:docMk/>
          <pc:sldMk cId="1136224466" sldId="267"/>
        </pc:sldMkLst>
      </pc:sldChg>
      <pc:sldChg chg="modSp add">
        <pc:chgData name="Theophile BARREYRE" userId="S::theophile.barreyre@eybens.fr::5347ad71-11a4-40dd-94f4-9eea2c114cfc" providerId="AD" clId="Web-{8BD4207A-D0AD-4D31-BAB3-AD998C12A310}" dt="2023-03-06T10:08:11.371" v="458" actId="20577"/>
        <pc:sldMkLst>
          <pc:docMk/>
          <pc:sldMk cId="3797993990" sldId="267"/>
        </pc:sldMkLst>
        <pc:spChg chg="mod">
          <ac:chgData name="Theophile BARREYRE" userId="S::theophile.barreyre@eybens.fr::5347ad71-11a4-40dd-94f4-9eea2c114cfc" providerId="AD" clId="Web-{8BD4207A-D0AD-4D31-BAB3-AD998C12A310}" dt="2023-03-06T10:08:11.371" v="458" actId="20577"/>
          <ac:spMkLst>
            <pc:docMk/>
            <pc:sldMk cId="3797993990" sldId="267"/>
            <ac:spMk id="3" creationId="{97083079-CF39-F4D1-AFBE-B837309EE5E2}"/>
          </ac:spMkLst>
        </pc:spChg>
      </pc:sldChg>
      <pc:sldChg chg="modSp add replId">
        <pc:chgData name="Theophile BARREYRE" userId="S::theophile.barreyre@eybens.fr::5347ad71-11a4-40dd-94f4-9eea2c114cfc" providerId="AD" clId="Web-{8BD4207A-D0AD-4D31-BAB3-AD998C12A310}" dt="2023-03-06T10:08:16.294" v="460" actId="20577"/>
        <pc:sldMkLst>
          <pc:docMk/>
          <pc:sldMk cId="537843195" sldId="268"/>
        </pc:sldMkLst>
        <pc:spChg chg="mod">
          <ac:chgData name="Theophile BARREYRE" userId="S::theophile.barreyre@eybens.fr::5347ad71-11a4-40dd-94f4-9eea2c114cfc" providerId="AD" clId="Web-{8BD4207A-D0AD-4D31-BAB3-AD998C12A310}" dt="2023-03-06T10:08:16.294" v="460" actId="20577"/>
          <ac:spMkLst>
            <pc:docMk/>
            <pc:sldMk cId="537843195" sldId="268"/>
            <ac:spMk id="3" creationId="{97083079-CF39-F4D1-AFBE-B837309EE5E2}"/>
          </ac:spMkLst>
        </pc:spChg>
      </pc:sldChg>
      <pc:sldChg chg="add del replId">
        <pc:chgData name="Theophile BARREYRE" userId="S::theophile.barreyre@eybens.fr::5347ad71-11a4-40dd-94f4-9eea2c114cfc" providerId="AD" clId="Web-{8BD4207A-D0AD-4D31-BAB3-AD998C12A310}" dt="2023-03-06T09:56:32.412" v="202"/>
        <pc:sldMkLst>
          <pc:docMk/>
          <pc:sldMk cId="966723302" sldId="268"/>
        </pc:sldMkLst>
      </pc:sldChg>
      <pc:sldChg chg="add del replId">
        <pc:chgData name="Theophile BARREYRE" userId="S::theophile.barreyre@eybens.fr::5347ad71-11a4-40dd-94f4-9eea2c114cfc" providerId="AD" clId="Web-{8BD4207A-D0AD-4D31-BAB3-AD998C12A310}" dt="2023-03-06T09:49:48.973" v="113"/>
        <pc:sldMkLst>
          <pc:docMk/>
          <pc:sldMk cId="993931445" sldId="268"/>
        </pc:sldMkLst>
      </pc:sldChg>
      <pc:sldChg chg="add del replId">
        <pc:chgData name="Theophile BARREYRE" userId="S::theophile.barreyre@eybens.fr::5347ad71-11a4-40dd-94f4-9eea2c114cfc" providerId="AD" clId="Web-{8BD4207A-D0AD-4D31-BAB3-AD998C12A310}" dt="2023-03-06T09:56:33.345" v="203"/>
        <pc:sldMkLst>
          <pc:docMk/>
          <pc:sldMk cId="474780089" sldId="269"/>
        </pc:sldMkLst>
      </pc:sldChg>
      <pc:sldChg chg="modSp add replId">
        <pc:chgData name="Theophile BARREYRE" userId="S::theophile.barreyre@eybens.fr::5347ad71-11a4-40dd-94f4-9eea2c114cfc" providerId="AD" clId="Web-{8BD4207A-D0AD-4D31-BAB3-AD998C12A310}" dt="2023-03-06T10:08:20.872" v="462" actId="20577"/>
        <pc:sldMkLst>
          <pc:docMk/>
          <pc:sldMk cId="1069386825" sldId="269"/>
        </pc:sldMkLst>
        <pc:spChg chg="mod">
          <ac:chgData name="Theophile BARREYRE" userId="S::theophile.barreyre@eybens.fr::5347ad71-11a4-40dd-94f4-9eea2c114cfc" providerId="AD" clId="Web-{8BD4207A-D0AD-4D31-BAB3-AD998C12A310}" dt="2023-03-06T10:08:20.872" v="462" actId="20577"/>
          <ac:spMkLst>
            <pc:docMk/>
            <pc:sldMk cId="1069386825" sldId="269"/>
            <ac:spMk id="3" creationId="{97083079-CF39-F4D1-AFBE-B837309EE5E2}"/>
          </ac:spMkLst>
        </pc:spChg>
      </pc:sldChg>
      <pc:sldChg chg="add del replId">
        <pc:chgData name="Theophile BARREYRE" userId="S::theophile.barreyre@eybens.fr::5347ad71-11a4-40dd-94f4-9eea2c114cfc" providerId="AD" clId="Web-{8BD4207A-D0AD-4D31-BAB3-AD998C12A310}" dt="2023-03-06T09:49:50.614" v="114"/>
        <pc:sldMkLst>
          <pc:docMk/>
          <pc:sldMk cId="3728977918" sldId="269"/>
        </pc:sldMkLst>
      </pc:sldChg>
      <pc:sldChg chg="modSp add replId">
        <pc:chgData name="Theophile BARREYRE" userId="S::theophile.barreyre@eybens.fr::5347ad71-11a4-40dd-94f4-9eea2c114cfc" providerId="AD" clId="Web-{8BD4207A-D0AD-4D31-BAB3-AD998C12A310}" dt="2023-03-06T10:08:25.279" v="464" actId="20577"/>
        <pc:sldMkLst>
          <pc:docMk/>
          <pc:sldMk cId="1703683508" sldId="270"/>
        </pc:sldMkLst>
        <pc:spChg chg="mod">
          <ac:chgData name="Theophile BARREYRE" userId="S::theophile.barreyre@eybens.fr::5347ad71-11a4-40dd-94f4-9eea2c114cfc" providerId="AD" clId="Web-{8BD4207A-D0AD-4D31-BAB3-AD998C12A310}" dt="2023-03-06T10:08:25.279" v="464" actId="20577"/>
          <ac:spMkLst>
            <pc:docMk/>
            <pc:sldMk cId="1703683508" sldId="270"/>
            <ac:spMk id="3" creationId="{97083079-CF39-F4D1-AFBE-B837309EE5E2}"/>
          </ac:spMkLst>
        </pc:spChg>
      </pc:sldChg>
      <pc:sldChg chg="add del replId">
        <pc:chgData name="Theophile BARREYRE" userId="S::theophile.barreyre@eybens.fr::5347ad71-11a4-40dd-94f4-9eea2c114cfc" providerId="AD" clId="Web-{8BD4207A-D0AD-4D31-BAB3-AD998C12A310}" dt="2023-03-06T09:56:34.330" v="204"/>
        <pc:sldMkLst>
          <pc:docMk/>
          <pc:sldMk cId="2435690397" sldId="270"/>
        </pc:sldMkLst>
      </pc:sldChg>
      <pc:sldChg chg="add del replId">
        <pc:chgData name="Theophile BARREYRE" userId="S::theophile.barreyre@eybens.fr::5347ad71-11a4-40dd-94f4-9eea2c114cfc" providerId="AD" clId="Web-{8BD4207A-D0AD-4D31-BAB3-AD998C12A310}" dt="2023-03-06T09:49:50.989" v="115"/>
        <pc:sldMkLst>
          <pc:docMk/>
          <pc:sldMk cId="3084051717" sldId="270"/>
        </pc:sldMkLst>
      </pc:sldChg>
      <pc:sldChg chg="add del replId">
        <pc:chgData name="Theophile BARREYRE" userId="S::theophile.barreyre@eybens.fr::5347ad71-11a4-40dd-94f4-9eea2c114cfc" providerId="AD" clId="Web-{8BD4207A-D0AD-4D31-BAB3-AD998C12A310}" dt="2023-03-06T09:56:34.783" v="205"/>
        <pc:sldMkLst>
          <pc:docMk/>
          <pc:sldMk cId="1343436188" sldId="271"/>
        </pc:sldMkLst>
      </pc:sldChg>
      <pc:sldChg chg="add del replId">
        <pc:chgData name="Theophile BARREYRE" userId="S::theophile.barreyre@eybens.fr::5347ad71-11a4-40dd-94f4-9eea2c114cfc" providerId="AD" clId="Web-{8BD4207A-D0AD-4D31-BAB3-AD998C12A310}" dt="2023-03-06T09:49:51.692" v="116"/>
        <pc:sldMkLst>
          <pc:docMk/>
          <pc:sldMk cId="2283185064" sldId="271"/>
        </pc:sldMkLst>
      </pc:sldChg>
      <pc:sldChg chg="modSp add replId">
        <pc:chgData name="Theophile BARREYRE" userId="S::theophile.barreyre@eybens.fr::5347ad71-11a4-40dd-94f4-9eea2c114cfc" providerId="AD" clId="Web-{8BD4207A-D0AD-4D31-BAB3-AD998C12A310}" dt="2023-03-06T10:08:31.217" v="466" actId="20577"/>
        <pc:sldMkLst>
          <pc:docMk/>
          <pc:sldMk cId="3934632042" sldId="271"/>
        </pc:sldMkLst>
        <pc:spChg chg="mod">
          <ac:chgData name="Theophile BARREYRE" userId="S::theophile.barreyre@eybens.fr::5347ad71-11a4-40dd-94f4-9eea2c114cfc" providerId="AD" clId="Web-{8BD4207A-D0AD-4D31-BAB3-AD998C12A310}" dt="2023-03-06T10:08:31.217" v="466" actId="20577"/>
          <ac:spMkLst>
            <pc:docMk/>
            <pc:sldMk cId="3934632042" sldId="271"/>
            <ac:spMk id="3" creationId="{97083079-CF39-F4D1-AFBE-B837309EE5E2}"/>
          </ac:spMkLst>
        </pc:spChg>
      </pc:sldChg>
      <pc:sldChg chg="modSp add replId">
        <pc:chgData name="Theophile BARREYRE" userId="S::theophile.barreyre@eybens.fr::5347ad71-11a4-40dd-94f4-9eea2c114cfc" providerId="AD" clId="Web-{8BD4207A-D0AD-4D31-BAB3-AD998C12A310}" dt="2023-03-06T10:08:39.452" v="468" actId="20577"/>
        <pc:sldMkLst>
          <pc:docMk/>
          <pc:sldMk cId="176489874" sldId="272"/>
        </pc:sldMkLst>
        <pc:spChg chg="mod">
          <ac:chgData name="Theophile BARREYRE" userId="S::theophile.barreyre@eybens.fr::5347ad71-11a4-40dd-94f4-9eea2c114cfc" providerId="AD" clId="Web-{8BD4207A-D0AD-4D31-BAB3-AD998C12A310}" dt="2023-03-06T10:08:39.452" v="468" actId="20577"/>
          <ac:spMkLst>
            <pc:docMk/>
            <pc:sldMk cId="176489874" sldId="272"/>
            <ac:spMk id="3" creationId="{97083079-CF39-F4D1-AFBE-B837309EE5E2}"/>
          </ac:spMkLst>
        </pc:spChg>
      </pc:sldChg>
      <pc:sldChg chg="add del replId">
        <pc:chgData name="Theophile BARREYRE" userId="S::theophile.barreyre@eybens.fr::5347ad71-11a4-40dd-94f4-9eea2c114cfc" providerId="AD" clId="Web-{8BD4207A-D0AD-4D31-BAB3-AD998C12A310}" dt="2023-03-06T09:56:35.361" v="206"/>
        <pc:sldMkLst>
          <pc:docMk/>
          <pc:sldMk cId="1397773880" sldId="272"/>
        </pc:sldMkLst>
      </pc:sldChg>
      <pc:sldChg chg="add del replId">
        <pc:chgData name="Theophile BARREYRE" userId="S::theophile.barreyre@eybens.fr::5347ad71-11a4-40dd-94f4-9eea2c114cfc" providerId="AD" clId="Web-{8BD4207A-D0AD-4D31-BAB3-AD998C12A310}" dt="2023-03-06T09:49:52.067" v="117"/>
        <pc:sldMkLst>
          <pc:docMk/>
          <pc:sldMk cId="1945589176" sldId="272"/>
        </pc:sldMkLst>
      </pc:sldChg>
      <pc:sldChg chg="add del replId">
        <pc:chgData name="Theophile BARREYRE" userId="S::theophile.barreyre@eybens.fr::5347ad71-11a4-40dd-94f4-9eea2c114cfc" providerId="AD" clId="Web-{8BD4207A-D0AD-4D31-BAB3-AD998C12A310}" dt="2023-03-06T09:56:35.939" v="207"/>
        <pc:sldMkLst>
          <pc:docMk/>
          <pc:sldMk cId="212818332" sldId="273"/>
        </pc:sldMkLst>
      </pc:sldChg>
      <pc:sldChg chg="modSp add replId">
        <pc:chgData name="Theophile BARREYRE" userId="S::theophile.barreyre@eybens.fr::5347ad71-11a4-40dd-94f4-9eea2c114cfc" providerId="AD" clId="Web-{8BD4207A-D0AD-4D31-BAB3-AD998C12A310}" dt="2023-03-06T10:09:06.423" v="476" actId="1076"/>
        <pc:sldMkLst>
          <pc:docMk/>
          <pc:sldMk cId="3958324436" sldId="273"/>
        </pc:sldMkLst>
        <pc:spChg chg="mod">
          <ac:chgData name="Theophile BARREYRE" userId="S::theophile.barreyre@eybens.fr::5347ad71-11a4-40dd-94f4-9eea2c114cfc" providerId="AD" clId="Web-{8BD4207A-D0AD-4D31-BAB3-AD998C12A310}" dt="2023-03-06T10:09:06.423" v="476" actId="1076"/>
          <ac:spMkLst>
            <pc:docMk/>
            <pc:sldMk cId="3958324436" sldId="273"/>
            <ac:spMk id="3" creationId="{97083079-CF39-F4D1-AFBE-B837309EE5E2}"/>
          </ac:spMkLst>
        </pc:spChg>
      </pc:sldChg>
      <pc:sldChg chg="add del replId">
        <pc:chgData name="Theophile BARREYRE" userId="S::theophile.barreyre@eybens.fr::5347ad71-11a4-40dd-94f4-9eea2c114cfc" providerId="AD" clId="Web-{8BD4207A-D0AD-4D31-BAB3-AD998C12A310}" dt="2023-03-06T09:49:52.739" v="118"/>
        <pc:sldMkLst>
          <pc:docMk/>
          <pc:sldMk cId="4220611505" sldId="273"/>
        </pc:sldMkLst>
      </pc:sldChg>
      <pc:sldChg chg="add del replId">
        <pc:chgData name="Theophile BARREYRE" userId="S::theophile.barreyre@eybens.fr::5347ad71-11a4-40dd-94f4-9eea2c114cfc" providerId="AD" clId="Web-{8BD4207A-D0AD-4D31-BAB3-AD998C12A310}" dt="2023-03-06T09:56:36.830" v="208"/>
        <pc:sldMkLst>
          <pc:docMk/>
          <pc:sldMk cId="1733143747" sldId="274"/>
        </pc:sldMkLst>
      </pc:sldChg>
      <pc:sldChg chg="add del replId">
        <pc:chgData name="Theophile BARREYRE" userId="S::theophile.barreyre@eybens.fr::5347ad71-11a4-40dd-94f4-9eea2c114cfc" providerId="AD" clId="Web-{8BD4207A-D0AD-4D31-BAB3-AD998C12A310}" dt="2023-03-06T09:49:53.708" v="119"/>
        <pc:sldMkLst>
          <pc:docMk/>
          <pc:sldMk cId="2111144019" sldId="274"/>
        </pc:sldMkLst>
      </pc:sldChg>
      <pc:sldChg chg="modSp add replId">
        <pc:chgData name="Theophile BARREYRE" userId="S::theophile.barreyre@eybens.fr::5347ad71-11a4-40dd-94f4-9eea2c114cfc" providerId="AD" clId="Web-{8BD4207A-D0AD-4D31-BAB3-AD998C12A310}" dt="2023-03-06T10:09:11.955" v="478"/>
        <pc:sldMkLst>
          <pc:docMk/>
          <pc:sldMk cId="4062224019" sldId="274"/>
        </pc:sldMkLst>
        <pc:spChg chg="mod">
          <ac:chgData name="Theophile BARREYRE" userId="S::theophile.barreyre@eybens.fr::5347ad71-11a4-40dd-94f4-9eea2c114cfc" providerId="AD" clId="Web-{8BD4207A-D0AD-4D31-BAB3-AD998C12A310}" dt="2023-03-06T10:09:11.955" v="478"/>
          <ac:spMkLst>
            <pc:docMk/>
            <pc:sldMk cId="4062224019" sldId="274"/>
            <ac:spMk id="3" creationId="{97083079-CF39-F4D1-AFBE-B837309EE5E2}"/>
          </ac:spMkLst>
        </pc:spChg>
      </pc:sldChg>
      <pc:sldChg chg="add del replId">
        <pc:chgData name="Theophile BARREYRE" userId="S::theophile.barreyre@eybens.fr::5347ad71-11a4-40dd-94f4-9eea2c114cfc" providerId="AD" clId="Web-{8BD4207A-D0AD-4D31-BAB3-AD998C12A310}" dt="2023-03-06T09:56:37.955" v="209"/>
        <pc:sldMkLst>
          <pc:docMk/>
          <pc:sldMk cId="1137283971" sldId="275"/>
        </pc:sldMkLst>
      </pc:sldChg>
      <pc:sldChg chg="modSp add replId">
        <pc:chgData name="Theophile BARREYRE" userId="S::theophile.barreyre@eybens.fr::5347ad71-11a4-40dd-94f4-9eea2c114cfc" providerId="AD" clId="Web-{8BD4207A-D0AD-4D31-BAB3-AD998C12A310}" dt="2023-03-06T10:09:16.423" v="480"/>
        <pc:sldMkLst>
          <pc:docMk/>
          <pc:sldMk cId="2702411250" sldId="275"/>
        </pc:sldMkLst>
        <pc:spChg chg="mod">
          <ac:chgData name="Theophile BARREYRE" userId="S::theophile.barreyre@eybens.fr::5347ad71-11a4-40dd-94f4-9eea2c114cfc" providerId="AD" clId="Web-{8BD4207A-D0AD-4D31-BAB3-AD998C12A310}" dt="2023-03-06T10:09:16.423" v="480"/>
          <ac:spMkLst>
            <pc:docMk/>
            <pc:sldMk cId="2702411250" sldId="275"/>
            <ac:spMk id="3" creationId="{97083079-CF39-F4D1-AFBE-B837309EE5E2}"/>
          </ac:spMkLst>
        </pc:spChg>
      </pc:sldChg>
      <pc:sldChg chg="add del replId">
        <pc:chgData name="Theophile BARREYRE" userId="S::theophile.barreyre@eybens.fr::5347ad71-11a4-40dd-94f4-9eea2c114cfc" providerId="AD" clId="Web-{8BD4207A-D0AD-4D31-BAB3-AD998C12A310}" dt="2023-03-06T09:49:54.349" v="120"/>
        <pc:sldMkLst>
          <pc:docMk/>
          <pc:sldMk cId="3445777343" sldId="275"/>
        </pc:sldMkLst>
      </pc:sldChg>
      <pc:sldChg chg="add del replId">
        <pc:chgData name="Theophile BARREYRE" userId="S::theophile.barreyre@eybens.fr::5347ad71-11a4-40dd-94f4-9eea2c114cfc" providerId="AD" clId="Web-{8BD4207A-D0AD-4D31-BAB3-AD998C12A310}" dt="2023-03-06T09:49:54.818" v="121"/>
        <pc:sldMkLst>
          <pc:docMk/>
          <pc:sldMk cId="160001499" sldId="276"/>
        </pc:sldMkLst>
      </pc:sldChg>
      <pc:sldChg chg="modSp add replId">
        <pc:chgData name="Theophile BARREYRE" userId="S::theophile.barreyre@eybens.fr::5347ad71-11a4-40dd-94f4-9eea2c114cfc" providerId="AD" clId="Web-{8BD4207A-D0AD-4D31-BAB3-AD998C12A310}" dt="2023-03-06T10:09:22.189" v="482"/>
        <pc:sldMkLst>
          <pc:docMk/>
          <pc:sldMk cId="507650937" sldId="276"/>
        </pc:sldMkLst>
        <pc:spChg chg="mod">
          <ac:chgData name="Theophile BARREYRE" userId="S::theophile.barreyre@eybens.fr::5347ad71-11a4-40dd-94f4-9eea2c114cfc" providerId="AD" clId="Web-{8BD4207A-D0AD-4D31-BAB3-AD998C12A310}" dt="2023-03-06T10:09:22.189" v="482"/>
          <ac:spMkLst>
            <pc:docMk/>
            <pc:sldMk cId="507650937" sldId="276"/>
            <ac:spMk id="3" creationId="{97083079-CF39-F4D1-AFBE-B837309EE5E2}"/>
          </ac:spMkLst>
        </pc:spChg>
      </pc:sldChg>
      <pc:sldChg chg="add del replId">
        <pc:chgData name="Theophile BARREYRE" userId="S::theophile.barreyre@eybens.fr::5347ad71-11a4-40dd-94f4-9eea2c114cfc" providerId="AD" clId="Web-{8BD4207A-D0AD-4D31-BAB3-AD998C12A310}" dt="2023-03-06T09:56:39.205" v="210"/>
        <pc:sldMkLst>
          <pc:docMk/>
          <pc:sldMk cId="3195621044" sldId="276"/>
        </pc:sldMkLst>
      </pc:sldChg>
      <pc:sldChg chg="add del replId">
        <pc:chgData name="Theophile BARREYRE" userId="S::theophile.barreyre@eybens.fr::5347ad71-11a4-40dd-94f4-9eea2c114cfc" providerId="AD" clId="Web-{8BD4207A-D0AD-4D31-BAB3-AD998C12A310}" dt="2023-03-06T09:49:55.177" v="122"/>
        <pc:sldMkLst>
          <pc:docMk/>
          <pc:sldMk cId="840227712" sldId="277"/>
        </pc:sldMkLst>
      </pc:sldChg>
      <pc:sldChg chg="add del replId">
        <pc:chgData name="Theophile BARREYRE" userId="S::theophile.barreyre@eybens.fr::5347ad71-11a4-40dd-94f4-9eea2c114cfc" providerId="AD" clId="Web-{8BD4207A-D0AD-4D31-BAB3-AD998C12A310}" dt="2023-03-06T09:56:39.986" v="211"/>
        <pc:sldMkLst>
          <pc:docMk/>
          <pc:sldMk cId="3991797498" sldId="277"/>
        </pc:sldMkLst>
      </pc:sldChg>
      <pc:sldChg chg="modSp add replId">
        <pc:chgData name="Theophile BARREYRE" userId="S::theophile.barreyre@eybens.fr::5347ad71-11a4-40dd-94f4-9eea2c114cfc" providerId="AD" clId="Web-{8BD4207A-D0AD-4D31-BAB3-AD998C12A310}" dt="2023-03-06T10:09:27.565" v="484"/>
        <pc:sldMkLst>
          <pc:docMk/>
          <pc:sldMk cId="4286628261" sldId="277"/>
        </pc:sldMkLst>
        <pc:spChg chg="mod">
          <ac:chgData name="Theophile BARREYRE" userId="S::theophile.barreyre@eybens.fr::5347ad71-11a4-40dd-94f4-9eea2c114cfc" providerId="AD" clId="Web-{8BD4207A-D0AD-4D31-BAB3-AD998C12A310}" dt="2023-03-06T10:09:27.565" v="484"/>
          <ac:spMkLst>
            <pc:docMk/>
            <pc:sldMk cId="4286628261" sldId="277"/>
            <ac:spMk id="3" creationId="{97083079-CF39-F4D1-AFBE-B837309EE5E2}"/>
          </ac:spMkLst>
        </pc:spChg>
      </pc:sldChg>
      <pc:sldChg chg="add del replId">
        <pc:chgData name="Theophile BARREYRE" userId="S::theophile.barreyre@eybens.fr::5347ad71-11a4-40dd-94f4-9eea2c114cfc" providerId="AD" clId="Web-{8BD4207A-D0AD-4D31-BAB3-AD998C12A310}" dt="2023-03-06T09:49:55.536" v="123"/>
        <pc:sldMkLst>
          <pc:docMk/>
          <pc:sldMk cId="1142925025" sldId="278"/>
        </pc:sldMkLst>
      </pc:sldChg>
      <pc:sldChg chg="modSp add replId">
        <pc:chgData name="Theophile BARREYRE" userId="S::theophile.barreyre@eybens.fr::5347ad71-11a4-40dd-94f4-9eea2c114cfc" providerId="AD" clId="Web-{8BD4207A-D0AD-4D31-BAB3-AD998C12A310}" dt="2023-03-06T10:09:35.018" v="486"/>
        <pc:sldMkLst>
          <pc:docMk/>
          <pc:sldMk cId="1706048360" sldId="278"/>
        </pc:sldMkLst>
        <pc:spChg chg="mod">
          <ac:chgData name="Theophile BARREYRE" userId="S::theophile.barreyre@eybens.fr::5347ad71-11a4-40dd-94f4-9eea2c114cfc" providerId="AD" clId="Web-{8BD4207A-D0AD-4D31-BAB3-AD998C12A310}" dt="2023-03-06T10:09:35.018" v="486"/>
          <ac:spMkLst>
            <pc:docMk/>
            <pc:sldMk cId="1706048360" sldId="278"/>
            <ac:spMk id="3" creationId="{97083079-CF39-F4D1-AFBE-B837309EE5E2}"/>
          </ac:spMkLst>
        </pc:spChg>
      </pc:sldChg>
      <pc:sldChg chg="add del replId">
        <pc:chgData name="Theophile BARREYRE" userId="S::theophile.barreyre@eybens.fr::5347ad71-11a4-40dd-94f4-9eea2c114cfc" providerId="AD" clId="Web-{8BD4207A-D0AD-4D31-BAB3-AD998C12A310}" dt="2023-03-06T09:56:40.705" v="212"/>
        <pc:sldMkLst>
          <pc:docMk/>
          <pc:sldMk cId="1764902996" sldId="278"/>
        </pc:sldMkLst>
      </pc:sldChg>
      <pc:sldChg chg="add del replId">
        <pc:chgData name="Theophile BARREYRE" userId="S::theophile.barreyre@eybens.fr::5347ad71-11a4-40dd-94f4-9eea2c114cfc" providerId="AD" clId="Web-{8BD4207A-D0AD-4D31-BAB3-AD998C12A310}" dt="2023-03-06T09:56:41.549" v="213"/>
        <pc:sldMkLst>
          <pc:docMk/>
          <pc:sldMk cId="1091365021" sldId="279"/>
        </pc:sldMkLst>
      </pc:sldChg>
      <pc:sldChg chg="modSp add replId">
        <pc:chgData name="Theophile BARREYRE" userId="S::theophile.barreyre@eybens.fr::5347ad71-11a4-40dd-94f4-9eea2c114cfc" providerId="AD" clId="Web-{8BD4207A-D0AD-4D31-BAB3-AD998C12A310}" dt="2023-03-06T10:09:42.175" v="488"/>
        <pc:sldMkLst>
          <pc:docMk/>
          <pc:sldMk cId="3405735953" sldId="279"/>
        </pc:sldMkLst>
        <pc:spChg chg="mod">
          <ac:chgData name="Theophile BARREYRE" userId="S::theophile.barreyre@eybens.fr::5347ad71-11a4-40dd-94f4-9eea2c114cfc" providerId="AD" clId="Web-{8BD4207A-D0AD-4D31-BAB3-AD998C12A310}" dt="2023-03-06T10:09:42.175" v="488"/>
          <ac:spMkLst>
            <pc:docMk/>
            <pc:sldMk cId="3405735953" sldId="279"/>
            <ac:spMk id="3" creationId="{97083079-CF39-F4D1-AFBE-B837309EE5E2}"/>
          </ac:spMkLst>
        </pc:spChg>
      </pc:sldChg>
      <pc:sldChg chg="add del replId">
        <pc:chgData name="Theophile BARREYRE" userId="S::theophile.barreyre@eybens.fr::5347ad71-11a4-40dd-94f4-9eea2c114cfc" providerId="AD" clId="Web-{8BD4207A-D0AD-4D31-BAB3-AD998C12A310}" dt="2023-03-06T09:49:55.927" v="124"/>
        <pc:sldMkLst>
          <pc:docMk/>
          <pc:sldMk cId="3838783939" sldId="279"/>
        </pc:sldMkLst>
      </pc:sldChg>
      <pc:sldChg chg="add del replId">
        <pc:chgData name="Theophile BARREYRE" userId="S::theophile.barreyre@eybens.fr::5347ad71-11a4-40dd-94f4-9eea2c114cfc" providerId="AD" clId="Web-{8BD4207A-D0AD-4D31-BAB3-AD998C12A310}" dt="2023-03-06T09:56:43.096" v="214"/>
        <pc:sldMkLst>
          <pc:docMk/>
          <pc:sldMk cId="1866545622" sldId="280"/>
        </pc:sldMkLst>
      </pc:sldChg>
      <pc:sldChg chg="add del replId">
        <pc:chgData name="Theophile BARREYRE" userId="S::theophile.barreyre@eybens.fr::5347ad71-11a4-40dd-94f4-9eea2c114cfc" providerId="AD" clId="Web-{8BD4207A-D0AD-4D31-BAB3-AD998C12A310}" dt="2023-03-06T09:49:56.208" v="125"/>
        <pc:sldMkLst>
          <pc:docMk/>
          <pc:sldMk cId="2154891622" sldId="280"/>
        </pc:sldMkLst>
      </pc:sldChg>
      <pc:sldChg chg="modSp add replId">
        <pc:chgData name="Theophile BARREYRE" userId="S::theophile.barreyre@eybens.fr::5347ad71-11a4-40dd-94f4-9eea2c114cfc" providerId="AD" clId="Web-{8BD4207A-D0AD-4D31-BAB3-AD998C12A310}" dt="2023-03-06T10:09:47.879" v="490"/>
        <pc:sldMkLst>
          <pc:docMk/>
          <pc:sldMk cId="2538975015" sldId="280"/>
        </pc:sldMkLst>
        <pc:spChg chg="mod">
          <ac:chgData name="Theophile BARREYRE" userId="S::theophile.barreyre@eybens.fr::5347ad71-11a4-40dd-94f4-9eea2c114cfc" providerId="AD" clId="Web-{8BD4207A-D0AD-4D31-BAB3-AD998C12A310}" dt="2023-03-06T10:09:47.879" v="490"/>
          <ac:spMkLst>
            <pc:docMk/>
            <pc:sldMk cId="2538975015" sldId="280"/>
            <ac:spMk id="3" creationId="{97083079-CF39-F4D1-AFBE-B837309EE5E2}"/>
          </ac:spMkLst>
        </pc:spChg>
      </pc:sldChg>
      <pc:sldChg chg="add del replId">
        <pc:chgData name="Theophile BARREYRE" userId="S::theophile.barreyre@eybens.fr::5347ad71-11a4-40dd-94f4-9eea2c114cfc" providerId="AD" clId="Web-{8BD4207A-D0AD-4D31-BAB3-AD998C12A310}" dt="2023-03-06T09:49:56.490" v="126"/>
        <pc:sldMkLst>
          <pc:docMk/>
          <pc:sldMk cId="1598418628" sldId="281"/>
        </pc:sldMkLst>
      </pc:sldChg>
      <pc:sldChg chg="modSp add replId">
        <pc:chgData name="Theophile BARREYRE" userId="S::theophile.barreyre@eybens.fr::5347ad71-11a4-40dd-94f4-9eea2c114cfc" providerId="AD" clId="Web-{8BD4207A-D0AD-4D31-BAB3-AD998C12A310}" dt="2023-03-06T10:09:55.223" v="492"/>
        <pc:sldMkLst>
          <pc:docMk/>
          <pc:sldMk cId="3145631142" sldId="281"/>
        </pc:sldMkLst>
        <pc:spChg chg="mod">
          <ac:chgData name="Theophile BARREYRE" userId="S::theophile.barreyre@eybens.fr::5347ad71-11a4-40dd-94f4-9eea2c114cfc" providerId="AD" clId="Web-{8BD4207A-D0AD-4D31-BAB3-AD998C12A310}" dt="2023-03-06T10:09:55.223" v="492"/>
          <ac:spMkLst>
            <pc:docMk/>
            <pc:sldMk cId="3145631142" sldId="281"/>
            <ac:spMk id="3" creationId="{97083079-CF39-F4D1-AFBE-B837309EE5E2}"/>
          </ac:spMkLst>
        </pc:spChg>
      </pc:sldChg>
      <pc:sldChg chg="add del replId">
        <pc:chgData name="Theophile BARREYRE" userId="S::theophile.barreyre@eybens.fr::5347ad71-11a4-40dd-94f4-9eea2c114cfc" providerId="AD" clId="Web-{8BD4207A-D0AD-4D31-BAB3-AD998C12A310}" dt="2023-03-06T09:56:43.862" v="215"/>
        <pc:sldMkLst>
          <pc:docMk/>
          <pc:sldMk cId="3783870033" sldId="281"/>
        </pc:sldMkLst>
      </pc:sldChg>
      <pc:sldChg chg="add del replId">
        <pc:chgData name="Theophile BARREYRE" userId="S::theophile.barreyre@eybens.fr::5347ad71-11a4-40dd-94f4-9eea2c114cfc" providerId="AD" clId="Web-{8BD4207A-D0AD-4D31-BAB3-AD998C12A310}" dt="2023-03-06T09:56:44.612" v="216"/>
        <pc:sldMkLst>
          <pc:docMk/>
          <pc:sldMk cId="706761076" sldId="282"/>
        </pc:sldMkLst>
      </pc:sldChg>
      <pc:sldChg chg="add del replId">
        <pc:chgData name="Theophile BARREYRE" userId="S::theophile.barreyre@eybens.fr::5347ad71-11a4-40dd-94f4-9eea2c114cfc" providerId="AD" clId="Web-{8BD4207A-D0AD-4D31-BAB3-AD998C12A310}" dt="2023-03-06T09:49:56.771" v="127"/>
        <pc:sldMkLst>
          <pc:docMk/>
          <pc:sldMk cId="2568400848" sldId="282"/>
        </pc:sldMkLst>
      </pc:sldChg>
      <pc:sldChg chg="modSp add replId">
        <pc:chgData name="Theophile BARREYRE" userId="S::theophile.barreyre@eybens.fr::5347ad71-11a4-40dd-94f4-9eea2c114cfc" providerId="AD" clId="Web-{8BD4207A-D0AD-4D31-BAB3-AD998C12A310}" dt="2023-03-06T10:10:00.270" v="494"/>
        <pc:sldMkLst>
          <pc:docMk/>
          <pc:sldMk cId="3690528342" sldId="282"/>
        </pc:sldMkLst>
        <pc:spChg chg="mod">
          <ac:chgData name="Theophile BARREYRE" userId="S::theophile.barreyre@eybens.fr::5347ad71-11a4-40dd-94f4-9eea2c114cfc" providerId="AD" clId="Web-{8BD4207A-D0AD-4D31-BAB3-AD998C12A310}" dt="2023-03-06T10:10:00.270" v="494"/>
          <ac:spMkLst>
            <pc:docMk/>
            <pc:sldMk cId="3690528342" sldId="282"/>
            <ac:spMk id="3" creationId="{97083079-CF39-F4D1-AFBE-B837309EE5E2}"/>
          </ac:spMkLst>
        </pc:spChg>
      </pc:sldChg>
      <pc:sldChg chg="add del replId">
        <pc:chgData name="Theophile BARREYRE" userId="S::theophile.barreyre@eybens.fr::5347ad71-11a4-40dd-94f4-9eea2c114cfc" providerId="AD" clId="Web-{8BD4207A-D0AD-4D31-BAB3-AD998C12A310}" dt="2023-03-06T09:56:45.440" v="217"/>
        <pc:sldMkLst>
          <pc:docMk/>
          <pc:sldMk cId="1889899188" sldId="283"/>
        </pc:sldMkLst>
      </pc:sldChg>
      <pc:sldChg chg="modSp add replId">
        <pc:chgData name="Theophile BARREYRE" userId="S::theophile.barreyre@eybens.fr::5347ad71-11a4-40dd-94f4-9eea2c114cfc" providerId="AD" clId="Web-{8BD4207A-D0AD-4D31-BAB3-AD998C12A310}" dt="2023-03-06T10:10:12.599" v="499" actId="14100"/>
        <pc:sldMkLst>
          <pc:docMk/>
          <pc:sldMk cId="2554718624" sldId="283"/>
        </pc:sldMkLst>
        <pc:spChg chg="mod">
          <ac:chgData name="Theophile BARREYRE" userId="S::theophile.barreyre@eybens.fr::5347ad71-11a4-40dd-94f4-9eea2c114cfc" providerId="AD" clId="Web-{8BD4207A-D0AD-4D31-BAB3-AD998C12A310}" dt="2023-03-06T10:10:12.599" v="499" actId="14100"/>
          <ac:spMkLst>
            <pc:docMk/>
            <pc:sldMk cId="2554718624" sldId="283"/>
            <ac:spMk id="3" creationId="{97083079-CF39-F4D1-AFBE-B837309EE5E2}"/>
          </ac:spMkLst>
        </pc:spChg>
      </pc:sldChg>
      <pc:sldChg chg="add del replId">
        <pc:chgData name="Theophile BARREYRE" userId="S::theophile.barreyre@eybens.fr::5347ad71-11a4-40dd-94f4-9eea2c114cfc" providerId="AD" clId="Web-{8BD4207A-D0AD-4D31-BAB3-AD998C12A310}" dt="2023-03-06T09:49:57.083" v="128"/>
        <pc:sldMkLst>
          <pc:docMk/>
          <pc:sldMk cId="3322931643" sldId="283"/>
        </pc:sldMkLst>
      </pc:sldChg>
      <pc:sldChg chg="modSp add replId">
        <pc:chgData name="Theophile BARREYRE" userId="S::theophile.barreyre@eybens.fr::5347ad71-11a4-40dd-94f4-9eea2c114cfc" providerId="AD" clId="Web-{8BD4207A-D0AD-4D31-BAB3-AD998C12A310}" dt="2023-03-06T10:10:18.912" v="501"/>
        <pc:sldMkLst>
          <pc:docMk/>
          <pc:sldMk cId="769559768" sldId="284"/>
        </pc:sldMkLst>
        <pc:spChg chg="mod">
          <ac:chgData name="Theophile BARREYRE" userId="S::theophile.barreyre@eybens.fr::5347ad71-11a4-40dd-94f4-9eea2c114cfc" providerId="AD" clId="Web-{8BD4207A-D0AD-4D31-BAB3-AD998C12A310}" dt="2023-03-06T10:10:18.912" v="501"/>
          <ac:spMkLst>
            <pc:docMk/>
            <pc:sldMk cId="769559768" sldId="284"/>
            <ac:spMk id="3" creationId="{97083079-CF39-F4D1-AFBE-B837309EE5E2}"/>
          </ac:spMkLst>
        </pc:spChg>
      </pc:sldChg>
      <pc:sldChg chg="add del replId">
        <pc:chgData name="Theophile BARREYRE" userId="S::theophile.barreyre@eybens.fr::5347ad71-11a4-40dd-94f4-9eea2c114cfc" providerId="AD" clId="Web-{8BD4207A-D0AD-4D31-BAB3-AD998C12A310}" dt="2023-03-06T09:56:46.190" v="218"/>
        <pc:sldMkLst>
          <pc:docMk/>
          <pc:sldMk cId="4181379965" sldId="284"/>
        </pc:sldMkLst>
      </pc:sldChg>
      <pc:sldChg chg="add del replId">
        <pc:chgData name="Theophile BARREYRE" userId="S::theophile.barreyre@eybens.fr::5347ad71-11a4-40dd-94f4-9eea2c114cfc" providerId="AD" clId="Web-{8BD4207A-D0AD-4D31-BAB3-AD998C12A310}" dt="2023-03-06T09:49:57.349" v="129"/>
        <pc:sldMkLst>
          <pc:docMk/>
          <pc:sldMk cId="4236355896" sldId="284"/>
        </pc:sldMkLst>
      </pc:sldChg>
      <pc:sldChg chg="modSp add replId">
        <pc:chgData name="Theophile BARREYRE" userId="S::theophile.barreyre@eybens.fr::5347ad71-11a4-40dd-94f4-9eea2c114cfc" providerId="AD" clId="Web-{8BD4207A-D0AD-4D31-BAB3-AD998C12A310}" dt="2023-03-06T10:10:23.882" v="503"/>
        <pc:sldMkLst>
          <pc:docMk/>
          <pc:sldMk cId="2205896057" sldId="285"/>
        </pc:sldMkLst>
        <pc:spChg chg="mod">
          <ac:chgData name="Theophile BARREYRE" userId="S::theophile.barreyre@eybens.fr::5347ad71-11a4-40dd-94f4-9eea2c114cfc" providerId="AD" clId="Web-{8BD4207A-D0AD-4D31-BAB3-AD998C12A310}" dt="2023-03-06T10:10:23.882" v="503"/>
          <ac:spMkLst>
            <pc:docMk/>
            <pc:sldMk cId="2205896057" sldId="285"/>
            <ac:spMk id="3" creationId="{97083079-CF39-F4D1-AFBE-B837309EE5E2}"/>
          </ac:spMkLst>
        </pc:spChg>
      </pc:sldChg>
      <pc:sldChg chg="add del replId">
        <pc:chgData name="Theophile BARREYRE" userId="S::theophile.barreyre@eybens.fr::5347ad71-11a4-40dd-94f4-9eea2c114cfc" providerId="AD" clId="Web-{8BD4207A-D0AD-4D31-BAB3-AD998C12A310}" dt="2023-03-06T09:49:57.646" v="130"/>
        <pc:sldMkLst>
          <pc:docMk/>
          <pc:sldMk cId="2803221524" sldId="285"/>
        </pc:sldMkLst>
      </pc:sldChg>
      <pc:sldChg chg="add del replId">
        <pc:chgData name="Theophile BARREYRE" userId="S::theophile.barreyre@eybens.fr::5347ad71-11a4-40dd-94f4-9eea2c114cfc" providerId="AD" clId="Web-{8BD4207A-D0AD-4D31-BAB3-AD998C12A310}" dt="2023-03-06T09:56:46.878" v="219"/>
        <pc:sldMkLst>
          <pc:docMk/>
          <pc:sldMk cId="3014124181" sldId="285"/>
        </pc:sldMkLst>
      </pc:sldChg>
      <pc:sldChg chg="add del replId">
        <pc:chgData name="Theophile BARREYRE" userId="S::theophile.barreyre@eybens.fr::5347ad71-11a4-40dd-94f4-9eea2c114cfc" providerId="AD" clId="Web-{8BD4207A-D0AD-4D31-BAB3-AD998C12A310}" dt="2023-03-06T09:49:57.865" v="131"/>
        <pc:sldMkLst>
          <pc:docMk/>
          <pc:sldMk cId="830006551" sldId="286"/>
        </pc:sldMkLst>
      </pc:sldChg>
      <pc:sldChg chg="add del replId">
        <pc:chgData name="Theophile BARREYRE" userId="S::theophile.barreyre@eybens.fr::5347ad71-11a4-40dd-94f4-9eea2c114cfc" providerId="AD" clId="Web-{8BD4207A-D0AD-4D31-BAB3-AD998C12A310}" dt="2023-03-06T09:56:47.612" v="220"/>
        <pc:sldMkLst>
          <pc:docMk/>
          <pc:sldMk cId="1399316997" sldId="286"/>
        </pc:sldMkLst>
      </pc:sldChg>
      <pc:sldChg chg="modSp add replId">
        <pc:chgData name="Theophile BARREYRE" userId="S::theophile.barreyre@eybens.fr::5347ad71-11a4-40dd-94f4-9eea2c114cfc" providerId="AD" clId="Web-{8BD4207A-D0AD-4D31-BAB3-AD998C12A310}" dt="2023-03-06T10:10:27.523" v="505"/>
        <pc:sldMkLst>
          <pc:docMk/>
          <pc:sldMk cId="2981343970" sldId="286"/>
        </pc:sldMkLst>
        <pc:spChg chg="mod">
          <ac:chgData name="Theophile BARREYRE" userId="S::theophile.barreyre@eybens.fr::5347ad71-11a4-40dd-94f4-9eea2c114cfc" providerId="AD" clId="Web-{8BD4207A-D0AD-4D31-BAB3-AD998C12A310}" dt="2023-03-06T10:10:27.523" v="505"/>
          <ac:spMkLst>
            <pc:docMk/>
            <pc:sldMk cId="2981343970" sldId="286"/>
            <ac:spMk id="3" creationId="{97083079-CF39-F4D1-AFBE-B837309EE5E2}"/>
          </ac:spMkLst>
        </pc:spChg>
      </pc:sldChg>
      <pc:sldChg chg="add del replId">
        <pc:chgData name="Theophile BARREYRE" userId="S::theophile.barreyre@eybens.fr::5347ad71-11a4-40dd-94f4-9eea2c114cfc" providerId="AD" clId="Web-{8BD4207A-D0AD-4D31-BAB3-AD998C12A310}" dt="2023-03-06T09:49:58.177" v="132"/>
        <pc:sldMkLst>
          <pc:docMk/>
          <pc:sldMk cId="1002358904" sldId="287"/>
        </pc:sldMkLst>
      </pc:sldChg>
      <pc:sldChg chg="add del replId">
        <pc:chgData name="Theophile BARREYRE" userId="S::theophile.barreyre@eybens.fr::5347ad71-11a4-40dd-94f4-9eea2c114cfc" providerId="AD" clId="Web-{8BD4207A-D0AD-4D31-BAB3-AD998C12A310}" dt="2023-03-06T09:56:48.331" v="221"/>
        <pc:sldMkLst>
          <pc:docMk/>
          <pc:sldMk cId="1956756446" sldId="287"/>
        </pc:sldMkLst>
      </pc:sldChg>
      <pc:sldChg chg="modSp add replId">
        <pc:chgData name="Theophile BARREYRE" userId="S::theophile.barreyre@eybens.fr::5347ad71-11a4-40dd-94f4-9eea2c114cfc" providerId="AD" clId="Web-{8BD4207A-D0AD-4D31-BAB3-AD998C12A310}" dt="2023-03-06T10:10:32.195" v="507"/>
        <pc:sldMkLst>
          <pc:docMk/>
          <pc:sldMk cId="3408408194" sldId="287"/>
        </pc:sldMkLst>
        <pc:spChg chg="mod">
          <ac:chgData name="Theophile BARREYRE" userId="S::theophile.barreyre@eybens.fr::5347ad71-11a4-40dd-94f4-9eea2c114cfc" providerId="AD" clId="Web-{8BD4207A-D0AD-4D31-BAB3-AD998C12A310}" dt="2023-03-06T10:10:32.195" v="507"/>
          <ac:spMkLst>
            <pc:docMk/>
            <pc:sldMk cId="3408408194" sldId="287"/>
            <ac:spMk id="3" creationId="{97083079-CF39-F4D1-AFBE-B837309EE5E2}"/>
          </ac:spMkLst>
        </pc:spChg>
      </pc:sldChg>
      <pc:sldChg chg="add del replId">
        <pc:chgData name="Theophile BARREYRE" userId="S::theophile.barreyre@eybens.fr::5347ad71-11a4-40dd-94f4-9eea2c114cfc" providerId="AD" clId="Web-{8BD4207A-D0AD-4D31-BAB3-AD998C12A310}" dt="2023-03-06T09:49:58.459" v="133"/>
        <pc:sldMkLst>
          <pc:docMk/>
          <pc:sldMk cId="1095821400" sldId="288"/>
        </pc:sldMkLst>
      </pc:sldChg>
      <pc:sldChg chg="modSp add replId">
        <pc:chgData name="Theophile BARREYRE" userId="S::theophile.barreyre@eybens.fr::5347ad71-11a4-40dd-94f4-9eea2c114cfc" providerId="AD" clId="Web-{8BD4207A-D0AD-4D31-BAB3-AD998C12A310}" dt="2023-03-06T10:10:37.601" v="509"/>
        <pc:sldMkLst>
          <pc:docMk/>
          <pc:sldMk cId="1549059096" sldId="288"/>
        </pc:sldMkLst>
        <pc:spChg chg="mod">
          <ac:chgData name="Theophile BARREYRE" userId="S::theophile.barreyre@eybens.fr::5347ad71-11a4-40dd-94f4-9eea2c114cfc" providerId="AD" clId="Web-{8BD4207A-D0AD-4D31-BAB3-AD998C12A310}" dt="2023-03-06T10:10:37.601" v="509"/>
          <ac:spMkLst>
            <pc:docMk/>
            <pc:sldMk cId="1549059096" sldId="288"/>
            <ac:spMk id="3" creationId="{97083079-CF39-F4D1-AFBE-B837309EE5E2}"/>
          </ac:spMkLst>
        </pc:spChg>
      </pc:sldChg>
      <pc:sldChg chg="add del replId">
        <pc:chgData name="Theophile BARREYRE" userId="S::theophile.barreyre@eybens.fr::5347ad71-11a4-40dd-94f4-9eea2c114cfc" providerId="AD" clId="Web-{8BD4207A-D0AD-4D31-BAB3-AD998C12A310}" dt="2023-03-06T09:56:49.081" v="222"/>
        <pc:sldMkLst>
          <pc:docMk/>
          <pc:sldMk cId="1641993070" sldId="288"/>
        </pc:sldMkLst>
      </pc:sldChg>
      <pc:sldChg chg="modSp add replId">
        <pc:chgData name="Theophile BARREYRE" userId="S::theophile.barreyre@eybens.fr::5347ad71-11a4-40dd-94f4-9eea2c114cfc" providerId="AD" clId="Web-{8BD4207A-D0AD-4D31-BAB3-AD998C12A310}" dt="2023-03-06T10:10:44.602" v="512" actId="1076"/>
        <pc:sldMkLst>
          <pc:docMk/>
          <pc:sldMk cId="1924094765" sldId="289"/>
        </pc:sldMkLst>
        <pc:spChg chg="mod">
          <ac:chgData name="Theophile BARREYRE" userId="S::theophile.barreyre@eybens.fr::5347ad71-11a4-40dd-94f4-9eea2c114cfc" providerId="AD" clId="Web-{8BD4207A-D0AD-4D31-BAB3-AD998C12A310}" dt="2023-03-06T10:10:44.602" v="512" actId="1076"/>
          <ac:spMkLst>
            <pc:docMk/>
            <pc:sldMk cId="1924094765" sldId="289"/>
            <ac:spMk id="3" creationId="{97083079-CF39-F4D1-AFBE-B837309EE5E2}"/>
          </ac:spMkLst>
        </pc:spChg>
      </pc:sldChg>
      <pc:sldChg chg="add del replId">
        <pc:chgData name="Theophile BARREYRE" userId="S::theophile.barreyre@eybens.fr::5347ad71-11a4-40dd-94f4-9eea2c114cfc" providerId="AD" clId="Web-{8BD4207A-D0AD-4D31-BAB3-AD998C12A310}" dt="2023-03-06T09:56:49.737" v="223"/>
        <pc:sldMkLst>
          <pc:docMk/>
          <pc:sldMk cId="3207930679" sldId="289"/>
        </pc:sldMkLst>
      </pc:sldChg>
      <pc:sldChg chg="add del replId">
        <pc:chgData name="Theophile BARREYRE" userId="S::theophile.barreyre@eybens.fr::5347ad71-11a4-40dd-94f4-9eea2c114cfc" providerId="AD" clId="Web-{8BD4207A-D0AD-4D31-BAB3-AD998C12A310}" dt="2023-03-06T09:49:58.724" v="134"/>
        <pc:sldMkLst>
          <pc:docMk/>
          <pc:sldMk cId="3220864179" sldId="289"/>
        </pc:sldMkLst>
      </pc:sldChg>
      <pc:sldChg chg="modSp add replId">
        <pc:chgData name="Theophile BARREYRE" userId="S::theophile.barreyre@eybens.fr::5347ad71-11a4-40dd-94f4-9eea2c114cfc" providerId="AD" clId="Web-{8BD4207A-D0AD-4D31-BAB3-AD998C12A310}" dt="2023-03-06T10:10:48.930" v="514"/>
        <pc:sldMkLst>
          <pc:docMk/>
          <pc:sldMk cId="500664542" sldId="290"/>
        </pc:sldMkLst>
        <pc:spChg chg="mod">
          <ac:chgData name="Theophile BARREYRE" userId="S::theophile.barreyre@eybens.fr::5347ad71-11a4-40dd-94f4-9eea2c114cfc" providerId="AD" clId="Web-{8BD4207A-D0AD-4D31-BAB3-AD998C12A310}" dt="2023-03-06T10:10:48.930" v="514"/>
          <ac:spMkLst>
            <pc:docMk/>
            <pc:sldMk cId="500664542" sldId="290"/>
            <ac:spMk id="3" creationId="{97083079-CF39-F4D1-AFBE-B837309EE5E2}"/>
          </ac:spMkLst>
        </pc:spChg>
      </pc:sldChg>
      <pc:sldChg chg="add del replId">
        <pc:chgData name="Theophile BARREYRE" userId="S::theophile.barreyre@eybens.fr::5347ad71-11a4-40dd-94f4-9eea2c114cfc" providerId="AD" clId="Web-{8BD4207A-D0AD-4D31-BAB3-AD998C12A310}" dt="2023-03-06T09:56:50.581" v="224"/>
        <pc:sldMkLst>
          <pc:docMk/>
          <pc:sldMk cId="2278474870" sldId="290"/>
        </pc:sldMkLst>
      </pc:sldChg>
      <pc:sldChg chg="add del replId">
        <pc:chgData name="Theophile BARREYRE" userId="S::theophile.barreyre@eybens.fr::5347ad71-11a4-40dd-94f4-9eea2c114cfc" providerId="AD" clId="Web-{8BD4207A-D0AD-4D31-BAB3-AD998C12A310}" dt="2023-03-06T09:49:59.443" v="135"/>
        <pc:sldMkLst>
          <pc:docMk/>
          <pc:sldMk cId="3066780573" sldId="290"/>
        </pc:sldMkLst>
      </pc:sldChg>
      <pc:sldChg chg="modSp add replId">
        <pc:chgData name="Theophile BARREYRE" userId="S::theophile.barreyre@eybens.fr::5347ad71-11a4-40dd-94f4-9eea2c114cfc" providerId="AD" clId="Web-{8BD4207A-D0AD-4D31-BAB3-AD998C12A310}" dt="2023-03-06T10:10:53.806" v="516"/>
        <pc:sldMkLst>
          <pc:docMk/>
          <pc:sldMk cId="1819377520" sldId="291"/>
        </pc:sldMkLst>
        <pc:spChg chg="mod">
          <ac:chgData name="Theophile BARREYRE" userId="S::theophile.barreyre@eybens.fr::5347ad71-11a4-40dd-94f4-9eea2c114cfc" providerId="AD" clId="Web-{8BD4207A-D0AD-4D31-BAB3-AD998C12A310}" dt="2023-03-06T10:10:53.806" v="516"/>
          <ac:spMkLst>
            <pc:docMk/>
            <pc:sldMk cId="1819377520" sldId="291"/>
            <ac:spMk id="3" creationId="{97083079-CF39-F4D1-AFBE-B837309EE5E2}"/>
          </ac:spMkLst>
        </pc:spChg>
      </pc:sldChg>
      <pc:sldChg chg="add del replId">
        <pc:chgData name="Theophile BARREYRE" userId="S::theophile.barreyre@eybens.fr::5347ad71-11a4-40dd-94f4-9eea2c114cfc" providerId="AD" clId="Web-{8BD4207A-D0AD-4D31-BAB3-AD998C12A310}" dt="2023-03-06T09:49:59.771" v="136"/>
        <pc:sldMkLst>
          <pc:docMk/>
          <pc:sldMk cId="2099480590" sldId="291"/>
        </pc:sldMkLst>
      </pc:sldChg>
      <pc:sldChg chg="add del replId">
        <pc:chgData name="Theophile BARREYRE" userId="S::theophile.barreyre@eybens.fr::5347ad71-11a4-40dd-94f4-9eea2c114cfc" providerId="AD" clId="Web-{8BD4207A-D0AD-4D31-BAB3-AD998C12A310}" dt="2023-03-06T09:56:52.378" v="226"/>
        <pc:sldMkLst>
          <pc:docMk/>
          <pc:sldMk cId="2961651932" sldId="291"/>
        </pc:sldMkLst>
      </pc:sldChg>
      <pc:sldChg chg="modSp add replId">
        <pc:chgData name="Theophile BARREYRE" userId="S::theophile.barreyre@eybens.fr::5347ad71-11a4-40dd-94f4-9eea2c114cfc" providerId="AD" clId="Web-{8BD4207A-D0AD-4D31-BAB3-AD998C12A310}" dt="2023-03-06T10:10:57.712" v="518"/>
        <pc:sldMkLst>
          <pc:docMk/>
          <pc:sldMk cId="1735142171" sldId="292"/>
        </pc:sldMkLst>
        <pc:spChg chg="mod">
          <ac:chgData name="Theophile BARREYRE" userId="S::theophile.barreyre@eybens.fr::5347ad71-11a4-40dd-94f4-9eea2c114cfc" providerId="AD" clId="Web-{8BD4207A-D0AD-4D31-BAB3-AD998C12A310}" dt="2023-03-06T10:10:57.712" v="518"/>
          <ac:spMkLst>
            <pc:docMk/>
            <pc:sldMk cId="1735142171" sldId="292"/>
            <ac:spMk id="3" creationId="{97083079-CF39-F4D1-AFBE-B837309EE5E2}"/>
          </ac:spMkLst>
        </pc:spChg>
      </pc:sldChg>
      <pc:sldChg chg="add del ord replId">
        <pc:chgData name="Theophile BARREYRE" userId="S::theophile.barreyre@eybens.fr::5347ad71-11a4-40dd-94f4-9eea2c114cfc" providerId="AD" clId="Web-{8BD4207A-D0AD-4D31-BAB3-AD998C12A310}" dt="2023-03-06T09:56:51.425" v="225"/>
        <pc:sldMkLst>
          <pc:docMk/>
          <pc:sldMk cId="2605966158" sldId="292"/>
        </pc:sldMkLst>
      </pc:sldChg>
      <pc:sldChg chg="add del replId">
        <pc:chgData name="Theophile BARREYRE" userId="S::theophile.barreyre@eybens.fr::5347ad71-11a4-40dd-94f4-9eea2c114cfc" providerId="AD" clId="Web-{8BD4207A-D0AD-4D31-BAB3-AD998C12A310}" dt="2023-03-06T09:50:00.021" v="137"/>
        <pc:sldMkLst>
          <pc:docMk/>
          <pc:sldMk cId="2829801103" sldId="292"/>
        </pc:sldMkLst>
      </pc:sldChg>
      <pc:sldChg chg="add del replId">
        <pc:chgData name="Theophile BARREYRE" userId="S::theophile.barreyre@eybens.fr::5347ad71-11a4-40dd-94f4-9eea2c114cfc" providerId="AD" clId="Web-{8BD4207A-D0AD-4D31-BAB3-AD998C12A310}" dt="2023-03-06T09:50:00.349" v="138"/>
        <pc:sldMkLst>
          <pc:docMk/>
          <pc:sldMk cId="1381157042" sldId="293"/>
        </pc:sldMkLst>
      </pc:sldChg>
      <pc:sldChg chg="add del replId">
        <pc:chgData name="Theophile BARREYRE" userId="S::theophile.barreyre@eybens.fr::5347ad71-11a4-40dd-94f4-9eea2c114cfc" providerId="AD" clId="Web-{8BD4207A-D0AD-4D31-BAB3-AD998C12A310}" dt="2023-03-06T09:55:49.452" v="199"/>
        <pc:sldMkLst>
          <pc:docMk/>
          <pc:sldMk cId="1715174117" sldId="293"/>
        </pc:sldMkLst>
      </pc:sldChg>
      <pc:sldChg chg="modSp add replId">
        <pc:chgData name="Theophile BARREYRE" userId="S::theophile.barreyre@eybens.fr::5347ad71-11a4-40dd-94f4-9eea2c114cfc" providerId="AD" clId="Web-{8BD4207A-D0AD-4D31-BAB3-AD998C12A310}" dt="2023-03-06T10:11:02.228" v="520"/>
        <pc:sldMkLst>
          <pc:docMk/>
          <pc:sldMk cId="3474757041" sldId="293"/>
        </pc:sldMkLst>
        <pc:spChg chg="mod">
          <ac:chgData name="Theophile BARREYRE" userId="S::theophile.barreyre@eybens.fr::5347ad71-11a4-40dd-94f4-9eea2c114cfc" providerId="AD" clId="Web-{8BD4207A-D0AD-4D31-BAB3-AD998C12A310}" dt="2023-03-06T10:11:02.228" v="520"/>
          <ac:spMkLst>
            <pc:docMk/>
            <pc:sldMk cId="3474757041" sldId="293"/>
            <ac:spMk id="3" creationId="{97083079-CF39-F4D1-AFBE-B837309EE5E2}"/>
          </ac:spMkLst>
        </pc:spChg>
      </pc:sldChg>
      <pc:sldChg chg="add del replId">
        <pc:chgData name="Theophile BARREYRE" userId="S::theophile.barreyre@eybens.fr::5347ad71-11a4-40dd-94f4-9eea2c114cfc" providerId="AD" clId="Web-{8BD4207A-D0AD-4D31-BAB3-AD998C12A310}" dt="2023-03-06T09:55:47.358" v="198"/>
        <pc:sldMkLst>
          <pc:docMk/>
          <pc:sldMk cId="1608164638" sldId="294"/>
        </pc:sldMkLst>
      </pc:sldChg>
      <pc:sldChg chg="add del replId">
        <pc:chgData name="Theophile BARREYRE" userId="S::theophile.barreyre@eybens.fr::5347ad71-11a4-40dd-94f4-9eea2c114cfc" providerId="AD" clId="Web-{8BD4207A-D0AD-4D31-BAB3-AD998C12A310}" dt="2023-03-06T09:50:00.615" v="139"/>
        <pc:sldMkLst>
          <pc:docMk/>
          <pc:sldMk cId="2299264222" sldId="294"/>
        </pc:sldMkLst>
      </pc:sldChg>
      <pc:sldChg chg="modSp add replId">
        <pc:chgData name="Theophile BARREYRE" userId="S::theophile.barreyre@eybens.fr::5347ad71-11a4-40dd-94f4-9eea2c114cfc" providerId="AD" clId="Web-{8BD4207A-D0AD-4D31-BAB3-AD998C12A310}" dt="2023-03-06T10:11:07.307" v="522"/>
        <pc:sldMkLst>
          <pc:docMk/>
          <pc:sldMk cId="3372842129" sldId="294"/>
        </pc:sldMkLst>
        <pc:spChg chg="mod">
          <ac:chgData name="Theophile BARREYRE" userId="S::theophile.barreyre@eybens.fr::5347ad71-11a4-40dd-94f4-9eea2c114cfc" providerId="AD" clId="Web-{8BD4207A-D0AD-4D31-BAB3-AD998C12A310}" dt="2023-03-06T10:11:07.307" v="522"/>
          <ac:spMkLst>
            <pc:docMk/>
            <pc:sldMk cId="3372842129" sldId="294"/>
            <ac:spMk id="3" creationId="{97083079-CF39-F4D1-AFBE-B837309EE5E2}"/>
          </ac:spMkLst>
        </pc:spChg>
      </pc:sldChg>
      <pc:sldChg chg="modSp add replId">
        <pc:chgData name="Theophile BARREYRE" userId="S::theophile.barreyre@eybens.fr::5347ad71-11a4-40dd-94f4-9eea2c114cfc" providerId="AD" clId="Web-{8BD4207A-D0AD-4D31-BAB3-AD998C12A310}" dt="2023-03-06T10:11:12.932" v="524"/>
        <pc:sldMkLst>
          <pc:docMk/>
          <pc:sldMk cId="897998221" sldId="295"/>
        </pc:sldMkLst>
        <pc:spChg chg="mod">
          <ac:chgData name="Theophile BARREYRE" userId="S::theophile.barreyre@eybens.fr::5347ad71-11a4-40dd-94f4-9eea2c114cfc" providerId="AD" clId="Web-{8BD4207A-D0AD-4D31-BAB3-AD998C12A310}" dt="2023-03-06T10:11:12.932" v="524"/>
          <ac:spMkLst>
            <pc:docMk/>
            <pc:sldMk cId="897998221" sldId="295"/>
            <ac:spMk id="3" creationId="{97083079-CF39-F4D1-AFBE-B837309EE5E2}"/>
          </ac:spMkLst>
        </pc:spChg>
      </pc:sldChg>
      <pc:sldChg chg="add del replId">
        <pc:chgData name="Theophile BARREYRE" userId="S::theophile.barreyre@eybens.fr::5347ad71-11a4-40dd-94f4-9eea2c114cfc" providerId="AD" clId="Web-{8BD4207A-D0AD-4D31-BAB3-AD998C12A310}" dt="2023-03-06T09:50:00.927" v="140"/>
        <pc:sldMkLst>
          <pc:docMk/>
          <pc:sldMk cId="988435332" sldId="295"/>
        </pc:sldMkLst>
      </pc:sldChg>
      <pc:sldChg chg="add del replId">
        <pc:chgData name="Theophile BARREYRE" userId="S::theophile.barreyre@eybens.fr::5347ad71-11a4-40dd-94f4-9eea2c114cfc" providerId="AD" clId="Web-{8BD4207A-D0AD-4D31-BAB3-AD998C12A310}" dt="2023-03-06T09:55:45.264" v="197"/>
        <pc:sldMkLst>
          <pc:docMk/>
          <pc:sldMk cId="1685603090" sldId="295"/>
        </pc:sldMkLst>
      </pc:sldChg>
      <pc:sldChg chg="add del replId">
        <pc:chgData name="Theophile BARREYRE" userId="S::theophile.barreyre@eybens.fr::5347ad71-11a4-40dd-94f4-9eea2c114cfc" providerId="AD" clId="Web-{8BD4207A-D0AD-4D31-BAB3-AD998C12A310}" dt="2023-03-06T09:50:01.224" v="141"/>
        <pc:sldMkLst>
          <pc:docMk/>
          <pc:sldMk cId="3580697995" sldId="296"/>
        </pc:sldMkLst>
      </pc:sldChg>
      <pc:sldChg chg="add del replId">
        <pc:chgData name="Theophile BARREYRE" userId="S::theophile.barreyre@eybens.fr::5347ad71-11a4-40dd-94f4-9eea2c114cfc" providerId="AD" clId="Web-{8BD4207A-D0AD-4D31-BAB3-AD998C12A310}" dt="2023-03-06T09:55:44.998" v="196"/>
        <pc:sldMkLst>
          <pc:docMk/>
          <pc:sldMk cId="3761994791" sldId="296"/>
        </pc:sldMkLst>
      </pc:sldChg>
      <pc:sldChg chg="modSp add replId">
        <pc:chgData name="Theophile BARREYRE" userId="S::theophile.barreyre@eybens.fr::5347ad71-11a4-40dd-94f4-9eea2c114cfc" providerId="AD" clId="Web-{8BD4207A-D0AD-4D31-BAB3-AD998C12A310}" dt="2023-03-06T10:11:17.761" v="526"/>
        <pc:sldMkLst>
          <pc:docMk/>
          <pc:sldMk cId="3794302296" sldId="296"/>
        </pc:sldMkLst>
        <pc:spChg chg="mod">
          <ac:chgData name="Theophile BARREYRE" userId="S::theophile.barreyre@eybens.fr::5347ad71-11a4-40dd-94f4-9eea2c114cfc" providerId="AD" clId="Web-{8BD4207A-D0AD-4D31-BAB3-AD998C12A310}" dt="2023-03-06T10:11:17.761" v="526"/>
          <ac:spMkLst>
            <pc:docMk/>
            <pc:sldMk cId="3794302296" sldId="296"/>
            <ac:spMk id="3" creationId="{97083079-CF39-F4D1-AFBE-B837309EE5E2}"/>
          </ac:spMkLst>
        </pc:spChg>
      </pc:sldChg>
      <pc:sldChg chg="modSp add replId">
        <pc:chgData name="Theophile BARREYRE" userId="S::theophile.barreyre@eybens.fr::5347ad71-11a4-40dd-94f4-9eea2c114cfc" providerId="AD" clId="Web-{8BD4207A-D0AD-4D31-BAB3-AD998C12A310}" dt="2023-03-06T10:11:21.917" v="528"/>
        <pc:sldMkLst>
          <pc:docMk/>
          <pc:sldMk cId="669636953" sldId="297"/>
        </pc:sldMkLst>
        <pc:spChg chg="mod">
          <ac:chgData name="Theophile BARREYRE" userId="S::theophile.barreyre@eybens.fr::5347ad71-11a4-40dd-94f4-9eea2c114cfc" providerId="AD" clId="Web-{8BD4207A-D0AD-4D31-BAB3-AD998C12A310}" dt="2023-03-06T10:11:21.917" v="528"/>
          <ac:spMkLst>
            <pc:docMk/>
            <pc:sldMk cId="669636953" sldId="297"/>
            <ac:spMk id="3" creationId="{97083079-CF39-F4D1-AFBE-B837309EE5E2}"/>
          </ac:spMkLst>
        </pc:spChg>
      </pc:sldChg>
      <pc:sldChg chg="add del replId">
        <pc:chgData name="Theophile BARREYRE" userId="S::theophile.barreyre@eybens.fr::5347ad71-11a4-40dd-94f4-9eea2c114cfc" providerId="AD" clId="Web-{8BD4207A-D0AD-4D31-BAB3-AD998C12A310}" dt="2023-03-06T09:55:43.983" v="195"/>
        <pc:sldMkLst>
          <pc:docMk/>
          <pc:sldMk cId="1500565696" sldId="297"/>
        </pc:sldMkLst>
      </pc:sldChg>
      <pc:sldChg chg="add del replId">
        <pc:chgData name="Theophile BARREYRE" userId="S::theophile.barreyre@eybens.fr::5347ad71-11a4-40dd-94f4-9eea2c114cfc" providerId="AD" clId="Web-{8BD4207A-D0AD-4D31-BAB3-AD998C12A310}" dt="2023-03-06T09:50:01.537" v="142"/>
        <pc:sldMkLst>
          <pc:docMk/>
          <pc:sldMk cId="2140726583" sldId="297"/>
        </pc:sldMkLst>
      </pc:sldChg>
      <pc:sldChg chg="add del replId">
        <pc:chgData name="Theophile BARREYRE" userId="S::theophile.barreyre@eybens.fr::5347ad71-11a4-40dd-94f4-9eea2c114cfc" providerId="AD" clId="Web-{8BD4207A-D0AD-4D31-BAB3-AD998C12A310}" dt="2023-03-06T09:55:43.467" v="194"/>
        <pc:sldMkLst>
          <pc:docMk/>
          <pc:sldMk cId="47934290" sldId="298"/>
        </pc:sldMkLst>
      </pc:sldChg>
      <pc:sldChg chg="modSp add replId">
        <pc:chgData name="Theophile BARREYRE" userId="S::theophile.barreyre@eybens.fr::5347ad71-11a4-40dd-94f4-9eea2c114cfc" providerId="AD" clId="Web-{8BD4207A-D0AD-4D31-BAB3-AD998C12A310}" dt="2023-03-06T10:11:26.136" v="530"/>
        <pc:sldMkLst>
          <pc:docMk/>
          <pc:sldMk cId="388653123" sldId="298"/>
        </pc:sldMkLst>
        <pc:spChg chg="mod">
          <ac:chgData name="Theophile BARREYRE" userId="S::theophile.barreyre@eybens.fr::5347ad71-11a4-40dd-94f4-9eea2c114cfc" providerId="AD" clId="Web-{8BD4207A-D0AD-4D31-BAB3-AD998C12A310}" dt="2023-03-06T10:11:26.136" v="530"/>
          <ac:spMkLst>
            <pc:docMk/>
            <pc:sldMk cId="388653123" sldId="298"/>
            <ac:spMk id="3" creationId="{97083079-CF39-F4D1-AFBE-B837309EE5E2}"/>
          </ac:spMkLst>
        </pc:spChg>
      </pc:sldChg>
      <pc:sldChg chg="add del replId">
        <pc:chgData name="Theophile BARREYRE" userId="S::theophile.barreyre@eybens.fr::5347ad71-11a4-40dd-94f4-9eea2c114cfc" providerId="AD" clId="Web-{8BD4207A-D0AD-4D31-BAB3-AD998C12A310}" dt="2023-03-06T09:50:02.021" v="143"/>
        <pc:sldMkLst>
          <pc:docMk/>
          <pc:sldMk cId="3851396162" sldId="298"/>
        </pc:sldMkLst>
      </pc:sldChg>
      <pc:sldChg chg="add del replId">
        <pc:chgData name="Theophile BARREYRE" userId="S::theophile.barreyre@eybens.fr::5347ad71-11a4-40dd-94f4-9eea2c114cfc" providerId="AD" clId="Web-{8BD4207A-D0AD-4D31-BAB3-AD998C12A310}" dt="2023-03-06T09:50:02.974" v="144"/>
        <pc:sldMkLst>
          <pc:docMk/>
          <pc:sldMk cId="2815870881" sldId="299"/>
        </pc:sldMkLst>
      </pc:sldChg>
      <pc:sldChg chg="modSp add replId">
        <pc:chgData name="Theophile BARREYRE" userId="S::theophile.barreyre@eybens.fr::5347ad71-11a4-40dd-94f4-9eea2c114cfc" providerId="AD" clId="Web-{8BD4207A-D0AD-4D31-BAB3-AD998C12A310}" dt="2023-03-06T10:11:51.404" v="536" actId="1076"/>
        <pc:sldMkLst>
          <pc:docMk/>
          <pc:sldMk cId="3915683335" sldId="299"/>
        </pc:sldMkLst>
        <pc:spChg chg="mod">
          <ac:chgData name="Theophile BARREYRE" userId="S::theophile.barreyre@eybens.fr::5347ad71-11a4-40dd-94f4-9eea2c114cfc" providerId="AD" clId="Web-{8BD4207A-D0AD-4D31-BAB3-AD998C12A310}" dt="2023-03-06T10:11:51.404" v="536" actId="1076"/>
          <ac:spMkLst>
            <pc:docMk/>
            <pc:sldMk cId="3915683335" sldId="299"/>
            <ac:spMk id="3" creationId="{97083079-CF39-F4D1-AFBE-B837309EE5E2}"/>
          </ac:spMkLst>
        </pc:spChg>
      </pc:sldChg>
      <pc:sldChg chg="modSp add replId">
        <pc:chgData name="Theophile BARREYRE" userId="S::theophile.barreyre@eybens.fr::5347ad71-11a4-40dd-94f4-9eea2c114cfc" providerId="AD" clId="Web-{8BD4207A-D0AD-4D31-BAB3-AD998C12A310}" dt="2023-03-06T10:12:24.844" v="545" actId="1076"/>
        <pc:sldMkLst>
          <pc:docMk/>
          <pc:sldMk cId="3087486365" sldId="300"/>
        </pc:sldMkLst>
        <pc:spChg chg="mod">
          <ac:chgData name="Theophile BARREYRE" userId="S::theophile.barreyre@eybens.fr::5347ad71-11a4-40dd-94f4-9eea2c114cfc" providerId="AD" clId="Web-{8BD4207A-D0AD-4D31-BAB3-AD998C12A310}" dt="2023-03-06T10:12:24.844" v="545" actId="1076"/>
          <ac:spMkLst>
            <pc:docMk/>
            <pc:sldMk cId="3087486365" sldId="300"/>
            <ac:spMk id="3" creationId="{97083079-CF39-F4D1-AFBE-B837309EE5E2}"/>
          </ac:spMkLst>
        </pc:spChg>
      </pc:sldChg>
      <pc:sldChg chg="modSp add replId">
        <pc:chgData name="Theophile BARREYRE" userId="S::theophile.barreyre@eybens.fr::5347ad71-11a4-40dd-94f4-9eea2c114cfc" providerId="AD" clId="Web-{8BD4207A-D0AD-4D31-BAB3-AD998C12A310}" dt="2023-03-06T10:12:29.626" v="547"/>
        <pc:sldMkLst>
          <pc:docMk/>
          <pc:sldMk cId="1556559079" sldId="301"/>
        </pc:sldMkLst>
        <pc:spChg chg="mod">
          <ac:chgData name="Theophile BARREYRE" userId="S::theophile.barreyre@eybens.fr::5347ad71-11a4-40dd-94f4-9eea2c114cfc" providerId="AD" clId="Web-{8BD4207A-D0AD-4D31-BAB3-AD998C12A310}" dt="2023-03-06T10:12:29.626" v="547"/>
          <ac:spMkLst>
            <pc:docMk/>
            <pc:sldMk cId="1556559079" sldId="301"/>
            <ac:spMk id="3" creationId="{97083079-CF39-F4D1-AFBE-B837309EE5E2}"/>
          </ac:spMkLst>
        </pc:spChg>
        <pc:spChg chg="mod">
          <ac:chgData name="Theophile BARREYRE" userId="S::theophile.barreyre@eybens.fr::5347ad71-11a4-40dd-94f4-9eea2c114cfc" providerId="AD" clId="Web-{8BD4207A-D0AD-4D31-BAB3-AD998C12A310}" dt="2023-03-06T10:07:39.650" v="456" actId="20577"/>
          <ac:spMkLst>
            <pc:docMk/>
            <pc:sldMk cId="1556559079" sldId="301"/>
            <ac:spMk id="4" creationId="{CACC9A4F-7336-C761-AA10-13ADFDE6A0A7}"/>
          </ac:spMkLst>
        </pc:spChg>
      </pc:sldChg>
      <pc:sldMasterChg chg="add addSldLayout">
        <pc:chgData name="Theophile BARREYRE" userId="S::theophile.barreyre@eybens.fr::5347ad71-11a4-40dd-94f4-9eea2c114cfc" providerId="AD" clId="Web-{8BD4207A-D0AD-4D31-BAB3-AD998C12A310}" dt="2023-03-06T09:41:07.282" v="1"/>
        <pc:sldMasterMkLst>
          <pc:docMk/>
          <pc:sldMasterMk cId="3071127875" sldId="2147483673"/>
        </pc:sldMasterMkLst>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043847440" sldId="2147483672"/>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310491181" sldId="2147483674"/>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841795644" sldId="2147483675"/>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466923455" sldId="2147483676"/>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747632232" sldId="2147483677"/>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2611866596" sldId="2147483678"/>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3395854097" sldId="2147483679"/>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4040201302" sldId="2147483680"/>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2706407263" sldId="2147483681"/>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1610903340" sldId="2147483682"/>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4172787210" sldId="2147483683"/>
          </pc:sldLayoutMkLst>
        </pc:sldLayoutChg>
        <pc:sldLayoutChg chg="add">
          <pc:chgData name="Theophile BARREYRE" userId="S::theophile.barreyre@eybens.fr::5347ad71-11a4-40dd-94f4-9eea2c114cfc" providerId="AD" clId="Web-{8BD4207A-D0AD-4D31-BAB3-AD998C12A310}" dt="2023-03-06T09:41:07.282" v="1"/>
          <pc:sldLayoutMkLst>
            <pc:docMk/>
            <pc:sldMasterMk cId="3071127875" sldId="2147483673"/>
            <pc:sldLayoutMk cId="1902177510" sldId="2147483684"/>
          </pc:sldLayoutMkLst>
        </pc:sldLayoutChg>
      </pc:sldMasterChg>
    </pc:docChg>
  </pc:docChgLst>
  <pc:docChgLst>
    <pc:chgData name="Julie MONTAGNIER" userId="S::julie.montagnier@eybens.fr::a9260403-2494-4459-865a-bad9087a94f4" providerId="AD" clId="Web-{C82BA2C2-F18F-060A-91C0-868108850D38}"/>
    <pc:docChg chg="modSld">
      <pc:chgData name="Julie MONTAGNIER" userId="S::julie.montagnier@eybens.fr::a9260403-2494-4459-865a-bad9087a94f4" providerId="AD" clId="Web-{C82BA2C2-F18F-060A-91C0-868108850D38}" dt="2023-03-13T17:46:18.995" v="124" actId="20577"/>
      <pc:docMkLst>
        <pc:docMk/>
      </pc:docMkLst>
      <pc:sldChg chg="addSp modSp">
        <pc:chgData name="Julie MONTAGNIER" userId="S::julie.montagnier@eybens.fr::a9260403-2494-4459-865a-bad9087a94f4" providerId="AD" clId="Web-{C82BA2C2-F18F-060A-91C0-868108850D38}" dt="2023-03-13T17:46:18.995" v="124" actId="20577"/>
        <pc:sldMkLst>
          <pc:docMk/>
          <pc:sldMk cId="2554718624" sldId="283"/>
        </pc:sldMkLst>
        <pc:spChg chg="add mod">
          <ac:chgData name="Julie MONTAGNIER" userId="S::julie.montagnier@eybens.fr::a9260403-2494-4459-865a-bad9087a94f4" providerId="AD" clId="Web-{C82BA2C2-F18F-060A-91C0-868108850D38}" dt="2023-03-13T17:46:18.995" v="124" actId="20577"/>
          <ac:spMkLst>
            <pc:docMk/>
            <pc:sldMk cId="2554718624" sldId="283"/>
            <ac:spMk id="2" creationId="{541BE022-CD3E-7C17-A282-CFD86DD46D58}"/>
          </ac:spMkLst>
        </pc:spChg>
        <pc:spChg chg="mod">
          <ac:chgData name="Julie MONTAGNIER" userId="S::julie.montagnier@eybens.fr::a9260403-2494-4459-865a-bad9087a94f4" providerId="AD" clId="Web-{C82BA2C2-F18F-060A-91C0-868108850D38}" dt="2023-03-13T17:38:54.866" v="1" actId="20577"/>
          <ac:spMkLst>
            <pc:docMk/>
            <pc:sldMk cId="2554718624" sldId="283"/>
            <ac:spMk id="4" creationId="{CACC9A4F-7336-C761-AA10-13ADFDE6A0A7}"/>
          </ac:spMkLst>
        </pc:spChg>
      </pc:sldChg>
    </pc:docChg>
  </pc:docChgLst>
  <pc:docChgLst>
    <pc:chgData name="Jean-François MICHON" userId="S::jean-francois.michon@eybens.fr::648e2bdc-1d00-4cb9-bc14-054dd43bfa7f" providerId="AD" clId="Web-{89339C1C-A5B4-C93D-3850-1555DA6BD4F7}"/>
    <pc:docChg chg="modSld">
      <pc:chgData name="Jean-François MICHON" userId="S::jean-francois.michon@eybens.fr::648e2bdc-1d00-4cb9-bc14-054dd43bfa7f" providerId="AD" clId="Web-{89339C1C-A5B4-C93D-3850-1555DA6BD4F7}" dt="2023-03-18T15:03:26.317" v="2" actId="20577"/>
      <pc:docMkLst>
        <pc:docMk/>
      </pc:docMkLst>
      <pc:sldChg chg="modSp">
        <pc:chgData name="Jean-François MICHON" userId="S::jean-francois.michon@eybens.fr::648e2bdc-1d00-4cb9-bc14-054dd43bfa7f" providerId="AD" clId="Web-{89339C1C-A5B4-C93D-3850-1555DA6BD4F7}" dt="2023-03-18T15:03:26.317" v="2" actId="20577"/>
        <pc:sldMkLst>
          <pc:docMk/>
          <pc:sldMk cId="537843195" sldId="268"/>
        </pc:sldMkLst>
        <pc:spChg chg="mod">
          <ac:chgData name="Jean-François MICHON" userId="S::jean-francois.michon@eybens.fr::648e2bdc-1d00-4cb9-bc14-054dd43bfa7f" providerId="AD" clId="Web-{89339C1C-A5B4-C93D-3850-1555DA6BD4F7}" dt="2023-03-18T15:03:26.317" v="2" actId="20577"/>
          <ac:spMkLst>
            <pc:docMk/>
            <pc:sldMk cId="537843195" sldId="268"/>
            <ac:spMk id="4" creationId="{CACC9A4F-7336-C761-AA10-13ADFDE6A0A7}"/>
          </ac:spMkLst>
        </pc:spChg>
      </pc:sldChg>
    </pc:docChg>
  </pc:docChgLst>
  <pc:docChgLst>
    <pc:chgData name="Béatrice GARNIER" userId="S::beatrice.garnier@eybens.fr::a261e711-15e0-4d17-ad3e-5ab7ef66c663" providerId="AD" clId="Web-{2AC0833D-C714-03EB-C0C7-DA7473129DC6}"/>
    <pc:docChg chg="modSld">
      <pc:chgData name="Béatrice GARNIER" userId="S::beatrice.garnier@eybens.fr::a261e711-15e0-4d17-ad3e-5ab7ef66c663" providerId="AD" clId="Web-{2AC0833D-C714-03EB-C0C7-DA7473129DC6}" dt="2023-03-21T21:51:59.134" v="499" actId="20577"/>
      <pc:docMkLst>
        <pc:docMk/>
      </pc:docMkLst>
      <pc:sldChg chg="modSp">
        <pc:chgData name="Béatrice GARNIER" userId="S::beatrice.garnier@eybens.fr::a261e711-15e0-4d17-ad3e-5ab7ef66c663" providerId="AD" clId="Web-{2AC0833D-C714-03EB-C0C7-DA7473129DC6}" dt="2023-03-21T08:49:35.365" v="20" actId="14100"/>
        <pc:sldMkLst>
          <pc:docMk/>
          <pc:sldMk cId="500664542" sldId="290"/>
        </pc:sldMkLst>
        <pc:spChg chg="mod">
          <ac:chgData name="Béatrice GARNIER" userId="S::beatrice.garnier@eybens.fr::a261e711-15e0-4d17-ad3e-5ab7ef66c663" providerId="AD" clId="Web-{2AC0833D-C714-03EB-C0C7-DA7473129DC6}" dt="2023-03-21T08:49:35.365" v="20" actId="14100"/>
          <ac:spMkLst>
            <pc:docMk/>
            <pc:sldMk cId="500664542" sldId="290"/>
            <ac:spMk id="4" creationId="{CACC9A4F-7336-C761-AA10-13ADFDE6A0A7}"/>
          </ac:spMkLst>
        </pc:spChg>
      </pc:sldChg>
      <pc:sldChg chg="modSp">
        <pc:chgData name="Béatrice GARNIER" userId="S::beatrice.garnier@eybens.fr::a261e711-15e0-4d17-ad3e-5ab7ef66c663" providerId="AD" clId="Web-{2AC0833D-C714-03EB-C0C7-DA7473129DC6}" dt="2023-03-21T09:25:10.376" v="30" actId="20577"/>
        <pc:sldMkLst>
          <pc:docMk/>
          <pc:sldMk cId="1819377520" sldId="291"/>
        </pc:sldMkLst>
        <pc:spChg chg="mod">
          <ac:chgData name="Béatrice GARNIER" userId="S::beatrice.garnier@eybens.fr::a261e711-15e0-4d17-ad3e-5ab7ef66c663" providerId="AD" clId="Web-{2AC0833D-C714-03EB-C0C7-DA7473129DC6}" dt="2023-03-21T09:25:10.376" v="30" actId="20577"/>
          <ac:spMkLst>
            <pc:docMk/>
            <pc:sldMk cId="1819377520" sldId="291"/>
            <ac:spMk id="2" creationId="{5CE05649-E9D5-0964-3DCC-40E008C6DD37}"/>
          </ac:spMkLst>
        </pc:spChg>
      </pc:sldChg>
      <pc:sldChg chg="modSp">
        <pc:chgData name="Béatrice GARNIER" userId="S::beatrice.garnier@eybens.fr::a261e711-15e0-4d17-ad3e-5ab7ef66c663" providerId="AD" clId="Web-{2AC0833D-C714-03EB-C0C7-DA7473129DC6}" dt="2023-03-21T11:53:48.938" v="146" actId="20577"/>
        <pc:sldMkLst>
          <pc:docMk/>
          <pc:sldMk cId="3474757041" sldId="293"/>
        </pc:sldMkLst>
        <pc:spChg chg="mod">
          <ac:chgData name="Béatrice GARNIER" userId="S::beatrice.garnier@eybens.fr::a261e711-15e0-4d17-ad3e-5ab7ef66c663" providerId="AD" clId="Web-{2AC0833D-C714-03EB-C0C7-DA7473129DC6}" dt="2023-03-21T11:53:48.938" v="146" actId="20577"/>
          <ac:spMkLst>
            <pc:docMk/>
            <pc:sldMk cId="3474757041" sldId="293"/>
            <ac:spMk id="4" creationId="{CACC9A4F-7336-C761-AA10-13ADFDE6A0A7}"/>
          </ac:spMkLst>
        </pc:spChg>
      </pc:sldChg>
      <pc:sldChg chg="modSp">
        <pc:chgData name="Béatrice GARNIER" userId="S::beatrice.garnier@eybens.fr::a261e711-15e0-4d17-ad3e-5ab7ef66c663" providerId="AD" clId="Web-{2AC0833D-C714-03EB-C0C7-DA7473129DC6}" dt="2023-03-21T12:06:30.335" v="372" actId="20577"/>
        <pc:sldMkLst>
          <pc:docMk/>
          <pc:sldMk cId="3372842129" sldId="294"/>
        </pc:sldMkLst>
        <pc:spChg chg="mod">
          <ac:chgData name="Béatrice GARNIER" userId="S::beatrice.garnier@eybens.fr::a261e711-15e0-4d17-ad3e-5ab7ef66c663" providerId="AD" clId="Web-{2AC0833D-C714-03EB-C0C7-DA7473129DC6}" dt="2023-03-21T12:06:30.335" v="372" actId="20577"/>
          <ac:spMkLst>
            <pc:docMk/>
            <pc:sldMk cId="3372842129" sldId="294"/>
            <ac:spMk id="4" creationId="{CACC9A4F-7336-C761-AA10-13ADFDE6A0A7}"/>
          </ac:spMkLst>
        </pc:spChg>
      </pc:sldChg>
      <pc:sldChg chg="modSp">
        <pc:chgData name="Béatrice GARNIER" userId="S::beatrice.garnier@eybens.fr::a261e711-15e0-4d17-ad3e-5ab7ef66c663" providerId="AD" clId="Web-{2AC0833D-C714-03EB-C0C7-DA7473129DC6}" dt="2023-03-21T12:08:19.385" v="377" actId="20577"/>
        <pc:sldMkLst>
          <pc:docMk/>
          <pc:sldMk cId="897998221" sldId="295"/>
        </pc:sldMkLst>
        <pc:spChg chg="mod">
          <ac:chgData name="Béatrice GARNIER" userId="S::beatrice.garnier@eybens.fr::a261e711-15e0-4d17-ad3e-5ab7ef66c663" providerId="AD" clId="Web-{2AC0833D-C714-03EB-C0C7-DA7473129DC6}" dt="2023-03-21T12:08:19.385" v="377" actId="20577"/>
          <ac:spMkLst>
            <pc:docMk/>
            <pc:sldMk cId="897998221" sldId="295"/>
            <ac:spMk id="4" creationId="{CACC9A4F-7336-C761-AA10-13ADFDE6A0A7}"/>
          </ac:spMkLst>
        </pc:spChg>
      </pc:sldChg>
      <pc:sldChg chg="modSp">
        <pc:chgData name="Béatrice GARNIER" userId="S::beatrice.garnier@eybens.fr::a261e711-15e0-4d17-ad3e-5ab7ef66c663" providerId="AD" clId="Web-{2AC0833D-C714-03EB-C0C7-DA7473129DC6}" dt="2023-03-21T21:51:59.134" v="499" actId="20577"/>
        <pc:sldMkLst>
          <pc:docMk/>
          <pc:sldMk cId="3794302296" sldId="296"/>
        </pc:sldMkLst>
        <pc:spChg chg="mod">
          <ac:chgData name="Béatrice GARNIER" userId="S::beatrice.garnier@eybens.fr::a261e711-15e0-4d17-ad3e-5ab7ef66c663" providerId="AD" clId="Web-{2AC0833D-C714-03EB-C0C7-DA7473129DC6}" dt="2023-03-21T21:51:59.134" v="499" actId="20577"/>
          <ac:spMkLst>
            <pc:docMk/>
            <pc:sldMk cId="3794302296" sldId="296"/>
            <ac:spMk id="4" creationId="{CACC9A4F-7336-C761-AA10-13ADFDE6A0A7}"/>
          </ac:spMkLst>
        </pc:spChg>
      </pc:sldChg>
    </pc:docChg>
  </pc:docChgLst>
  <pc:docChgLst>
    <pc:chgData name="Mehdi DEBZA-KIOULOU" userId="S::mehdi.debza-kioulou@eybens.fr::4ad37459-da49-4791-87e7-1b71535fab20" providerId="AD" clId="Web-{41B91AAF-0A4E-F817-0414-6A92C6EB0A1A}"/>
    <pc:docChg chg="addSld delSld modSld">
      <pc:chgData name="Mehdi DEBZA-KIOULOU" userId="S::mehdi.debza-kioulou@eybens.fr::4ad37459-da49-4791-87e7-1b71535fab20" providerId="AD" clId="Web-{41B91AAF-0A4E-F817-0414-6A92C6EB0A1A}" dt="2023-03-20T08:47:59.629" v="575" actId="20577"/>
      <pc:docMkLst>
        <pc:docMk/>
      </pc:docMkLst>
      <pc:sldChg chg="addSp delSp modSp mod modClrScheme chgLayout">
        <pc:chgData name="Mehdi DEBZA-KIOULOU" userId="S::mehdi.debza-kioulou@eybens.fr::4ad37459-da49-4791-87e7-1b71535fab20" providerId="AD" clId="Web-{41B91AAF-0A4E-F817-0414-6A92C6EB0A1A}" dt="2023-03-20T08:28:59.636" v="80" actId="20577"/>
        <pc:sldMkLst>
          <pc:docMk/>
          <pc:sldMk cId="4286628261" sldId="277"/>
        </pc:sldMkLst>
        <pc:spChg chg="add del mod ord">
          <ac:chgData name="Mehdi DEBZA-KIOULOU" userId="S::mehdi.debza-kioulou@eybens.fr::4ad37459-da49-4791-87e7-1b71535fab20" providerId="AD" clId="Web-{41B91AAF-0A4E-F817-0414-6A92C6EB0A1A}" dt="2023-03-20T08:16:24.807" v="1"/>
          <ac:spMkLst>
            <pc:docMk/>
            <pc:sldMk cId="4286628261" sldId="277"/>
            <ac:spMk id="2" creationId="{C8A78206-547B-4EDE-7725-EC34EF366DF0}"/>
          </ac:spMkLst>
        </pc:spChg>
        <pc:spChg chg="mod ord">
          <ac:chgData name="Mehdi DEBZA-KIOULOU" userId="S::mehdi.debza-kioulou@eybens.fr::4ad37459-da49-4791-87e7-1b71535fab20" providerId="AD" clId="Web-{41B91AAF-0A4E-F817-0414-6A92C6EB0A1A}" dt="2023-03-20T08:16:24.807" v="1"/>
          <ac:spMkLst>
            <pc:docMk/>
            <pc:sldMk cId="4286628261" sldId="277"/>
            <ac:spMk id="3" creationId="{97083079-CF39-F4D1-AFBE-B837309EE5E2}"/>
          </ac:spMkLst>
        </pc:spChg>
        <pc:spChg chg="mod">
          <ac:chgData name="Mehdi DEBZA-KIOULOU" userId="S::mehdi.debza-kioulou@eybens.fr::4ad37459-da49-4791-87e7-1b71535fab20" providerId="AD" clId="Web-{41B91AAF-0A4E-F817-0414-6A92C6EB0A1A}" dt="2023-03-20T08:19:10.170" v="16" actId="14100"/>
          <ac:spMkLst>
            <pc:docMk/>
            <pc:sldMk cId="4286628261" sldId="277"/>
            <ac:spMk id="4" creationId="{CACC9A4F-7336-C761-AA10-13ADFDE6A0A7}"/>
          </ac:spMkLst>
        </pc:spChg>
        <pc:spChg chg="add mod">
          <ac:chgData name="Mehdi DEBZA-KIOULOU" userId="S::mehdi.debza-kioulou@eybens.fr::4ad37459-da49-4791-87e7-1b71535fab20" providerId="AD" clId="Web-{41B91AAF-0A4E-F817-0414-6A92C6EB0A1A}" dt="2023-03-20T08:28:59.636" v="80" actId="20577"/>
          <ac:spMkLst>
            <pc:docMk/>
            <pc:sldMk cId="4286628261" sldId="277"/>
            <ac:spMk id="6" creationId="{C7E02FB9-0B12-0A70-5210-C4300BC301EE}"/>
          </ac:spMkLst>
        </pc:spChg>
      </pc:sldChg>
      <pc:sldChg chg="addSp delSp modSp">
        <pc:chgData name="Mehdi DEBZA-KIOULOU" userId="S::mehdi.debza-kioulou@eybens.fr::4ad37459-da49-4791-87e7-1b71535fab20" providerId="AD" clId="Web-{41B91AAF-0A4E-F817-0414-6A92C6EB0A1A}" dt="2023-03-20T08:44:49.968" v="525" actId="20577"/>
        <pc:sldMkLst>
          <pc:docMk/>
          <pc:sldMk cId="769559768" sldId="284"/>
        </pc:sldMkLst>
        <pc:spChg chg="add del mod">
          <ac:chgData name="Mehdi DEBZA-KIOULOU" userId="S::mehdi.debza-kioulou@eybens.fr::4ad37459-da49-4791-87e7-1b71535fab20" providerId="AD" clId="Web-{41B91AAF-0A4E-F817-0414-6A92C6EB0A1A}" dt="2023-03-20T08:20:51.407" v="26"/>
          <ac:spMkLst>
            <pc:docMk/>
            <pc:sldMk cId="769559768" sldId="284"/>
            <ac:spMk id="2" creationId="{F9FE152A-FD34-CE2E-223E-EB1786315958}"/>
          </ac:spMkLst>
        </pc:spChg>
        <pc:spChg chg="mod">
          <ac:chgData name="Mehdi DEBZA-KIOULOU" userId="S::mehdi.debza-kioulou@eybens.fr::4ad37459-da49-4791-87e7-1b71535fab20" providerId="AD" clId="Web-{41B91AAF-0A4E-F817-0414-6A92C6EB0A1A}" dt="2023-03-20T08:22:43.643" v="41" actId="20577"/>
          <ac:spMkLst>
            <pc:docMk/>
            <pc:sldMk cId="769559768" sldId="284"/>
            <ac:spMk id="4" creationId="{CACC9A4F-7336-C761-AA10-13ADFDE6A0A7}"/>
          </ac:spMkLst>
        </pc:spChg>
        <pc:spChg chg="add mod">
          <ac:chgData name="Mehdi DEBZA-KIOULOU" userId="S::mehdi.debza-kioulou@eybens.fr::4ad37459-da49-4791-87e7-1b71535fab20" providerId="AD" clId="Web-{41B91AAF-0A4E-F817-0414-6A92C6EB0A1A}" dt="2023-03-20T08:44:49.968" v="525" actId="20577"/>
          <ac:spMkLst>
            <pc:docMk/>
            <pc:sldMk cId="769559768" sldId="284"/>
            <ac:spMk id="6" creationId="{9BE8A001-9282-8593-2580-DCAE328371C3}"/>
          </ac:spMkLst>
        </pc:spChg>
      </pc:sldChg>
      <pc:sldChg chg="add del replId">
        <pc:chgData name="Mehdi DEBZA-KIOULOU" userId="S::mehdi.debza-kioulou@eybens.fr::4ad37459-da49-4791-87e7-1b71535fab20" providerId="AD" clId="Web-{41B91AAF-0A4E-F817-0414-6A92C6EB0A1A}" dt="2023-03-20T08:23:16.035" v="46"/>
        <pc:sldMkLst>
          <pc:docMk/>
          <pc:sldMk cId="4190337552" sldId="308"/>
        </pc:sldMkLst>
      </pc:sldChg>
      <pc:sldChg chg="delSp modSp add replId">
        <pc:chgData name="Mehdi DEBZA-KIOULOU" userId="S::mehdi.debza-kioulou@eybens.fr::4ad37459-da49-4791-87e7-1b71535fab20" providerId="AD" clId="Web-{41B91AAF-0A4E-F817-0414-6A92C6EB0A1A}" dt="2023-03-20T08:47:59.629" v="575" actId="20577"/>
        <pc:sldMkLst>
          <pc:docMk/>
          <pc:sldMk cId="1752639407" sldId="309"/>
        </pc:sldMkLst>
        <pc:spChg chg="del">
          <ac:chgData name="Mehdi DEBZA-KIOULOU" userId="S::mehdi.debza-kioulou@eybens.fr::4ad37459-da49-4791-87e7-1b71535fab20" providerId="AD" clId="Web-{41B91AAF-0A4E-F817-0414-6A92C6EB0A1A}" dt="2023-03-20T08:47:13.206" v="549"/>
          <ac:spMkLst>
            <pc:docMk/>
            <pc:sldMk cId="1752639407" sldId="309"/>
            <ac:spMk id="4" creationId="{CACC9A4F-7336-C761-AA10-13ADFDE6A0A7}"/>
          </ac:spMkLst>
        </pc:spChg>
        <pc:spChg chg="mod">
          <ac:chgData name="Mehdi DEBZA-KIOULOU" userId="S::mehdi.debza-kioulou@eybens.fr::4ad37459-da49-4791-87e7-1b71535fab20" providerId="AD" clId="Web-{41B91AAF-0A4E-F817-0414-6A92C6EB0A1A}" dt="2023-03-20T08:47:59.629" v="575" actId="20577"/>
          <ac:spMkLst>
            <pc:docMk/>
            <pc:sldMk cId="1752639407" sldId="309"/>
            <ac:spMk id="6" creationId="{9BE8A001-9282-8593-2580-DCAE328371C3}"/>
          </ac:spMkLst>
        </pc:spChg>
      </pc:sldChg>
    </pc:docChg>
  </pc:docChgLst>
  <pc:docChgLst>
    <pc:chgData name="Elodie TAVERNE" userId="S::elodie.taverne@eybens.fr::e6c4b861-f514-4090-8074-efa065f75fa7" providerId="AD" clId="Web-{02FAF9FB-D07F-1B54-9A7C-6E9C0B87710F}"/>
    <pc:docChg chg="modSld">
      <pc:chgData name="Elodie TAVERNE" userId="S::elodie.taverne@eybens.fr::e6c4b861-f514-4090-8074-efa065f75fa7" providerId="AD" clId="Web-{02FAF9FB-D07F-1B54-9A7C-6E9C0B87710F}" dt="2023-03-19T20:23:42.231" v="86" actId="20577"/>
      <pc:docMkLst>
        <pc:docMk/>
      </pc:docMkLst>
      <pc:sldChg chg="modSp">
        <pc:chgData name="Elodie TAVERNE" userId="S::elodie.taverne@eybens.fr::e6c4b861-f514-4090-8074-efa065f75fa7" providerId="AD" clId="Web-{02FAF9FB-D07F-1B54-9A7C-6E9C0B87710F}" dt="2023-03-19T20:23:42.231" v="86" actId="20577"/>
        <pc:sldMkLst>
          <pc:docMk/>
          <pc:sldMk cId="507650937" sldId="276"/>
        </pc:sldMkLst>
        <pc:spChg chg="mod">
          <ac:chgData name="Elodie TAVERNE" userId="S::elodie.taverne@eybens.fr::e6c4b861-f514-4090-8074-efa065f75fa7" providerId="AD" clId="Web-{02FAF9FB-D07F-1B54-9A7C-6E9C0B87710F}" dt="2023-03-19T20:23:42.231" v="86" actId="20577"/>
          <ac:spMkLst>
            <pc:docMk/>
            <pc:sldMk cId="507650937" sldId="276"/>
            <ac:spMk id="4" creationId="{CACC9A4F-7336-C761-AA10-13ADFDE6A0A7}"/>
          </ac:spMkLst>
        </pc:spChg>
      </pc:sldChg>
    </pc:docChg>
  </pc:docChgLst>
  <pc:docChgLst>
    <pc:chgData name="Jean-François MICHON" userId="S::jean-francois.michon@eybens.fr::648e2bdc-1d00-4cb9-bc14-054dd43bfa7f" providerId="AD" clId="Web-{2C26A8A2-94A5-F161-A35C-AC6BC806B07E}"/>
    <pc:docChg chg="addSld">
      <pc:chgData name="Jean-François MICHON" userId="S::jean-francois.michon@eybens.fr::648e2bdc-1d00-4cb9-bc14-054dd43bfa7f" providerId="AD" clId="Web-{2C26A8A2-94A5-F161-A35C-AC6BC806B07E}" dt="2023-03-15T13:39:47.715" v="0"/>
      <pc:docMkLst>
        <pc:docMk/>
      </pc:docMkLst>
      <pc:sldChg chg="add replId">
        <pc:chgData name="Jean-François MICHON" userId="S::jean-francois.michon@eybens.fr::648e2bdc-1d00-4cb9-bc14-054dd43bfa7f" providerId="AD" clId="Web-{2C26A8A2-94A5-F161-A35C-AC6BC806B07E}" dt="2023-03-15T13:39:47.715" v="0"/>
        <pc:sldMkLst>
          <pc:docMk/>
          <pc:sldMk cId="2738496267" sldId="303"/>
        </pc:sldMkLst>
      </pc:sldChg>
    </pc:docChg>
  </pc:docChgLst>
  <pc:docChgLst>
    <pc:chgData name="Jean-Jacques PIERRE" userId="S::jean-jacques.pierre@eybens.fr::98a6d0ce-88bb-44dc-bed9-d37f18849af8" providerId="AD" clId="Web-{F9C43739-5E9F-784C-223C-4A500FA97675}"/>
    <pc:docChg chg="modSld">
      <pc:chgData name="Jean-Jacques PIERRE" userId="S::jean-jacques.pierre@eybens.fr::98a6d0ce-88bb-44dc-bed9-d37f18849af8" providerId="AD" clId="Web-{F9C43739-5E9F-784C-223C-4A500FA97675}" dt="2023-03-23T15:19:09.884" v="5" actId="1076"/>
      <pc:docMkLst>
        <pc:docMk/>
      </pc:docMkLst>
      <pc:sldChg chg="modSp">
        <pc:chgData name="Jean-Jacques PIERRE" userId="S::jean-jacques.pierre@eybens.fr::98a6d0ce-88bb-44dc-bed9-d37f18849af8" providerId="AD" clId="Web-{F9C43739-5E9F-784C-223C-4A500FA97675}" dt="2023-03-23T15:19:09.884" v="5" actId="1076"/>
        <pc:sldMkLst>
          <pc:docMk/>
          <pc:sldMk cId="1706048360" sldId="278"/>
        </pc:sldMkLst>
        <pc:spChg chg="mod">
          <ac:chgData name="Jean-Jacques PIERRE" userId="S::jean-jacques.pierre@eybens.fr::98a6d0ce-88bb-44dc-bed9-d37f18849af8" providerId="AD" clId="Web-{F9C43739-5E9F-784C-223C-4A500FA97675}" dt="2023-03-23T15:19:09.884" v="5" actId="1076"/>
          <ac:spMkLst>
            <pc:docMk/>
            <pc:sldMk cId="1706048360" sldId="278"/>
            <ac:spMk id="2" creationId="{4CF88F2D-28F5-F7EF-CA1C-AF79FCD22F51}"/>
          </ac:spMkLst>
        </pc:spChg>
        <pc:spChg chg="mod">
          <ac:chgData name="Jean-Jacques PIERRE" userId="S::jean-jacques.pierre@eybens.fr::98a6d0ce-88bb-44dc-bed9-d37f18849af8" providerId="AD" clId="Web-{F9C43739-5E9F-784C-223C-4A500FA97675}" dt="2023-03-23T15:18:41.539" v="2" actId="1076"/>
          <ac:spMkLst>
            <pc:docMk/>
            <pc:sldMk cId="1706048360" sldId="278"/>
            <ac:spMk id="4" creationId="{CACC9A4F-7336-C761-AA10-13ADFDE6A0A7}"/>
          </ac:spMkLst>
        </pc:spChg>
      </pc:sldChg>
    </pc:docChg>
  </pc:docChgLst>
  <pc:docChgLst>
    <pc:chgData name="Henry REVERDY" userId="S::henry.reverdy@eybens.fr::033c3492-f4e2-4e6e-82f0-6edfe9de6716" providerId="AD" clId="Web-{3731AE5D-C1F9-D487-E2F5-A5D794321C23}"/>
    <pc:docChg chg="addSld modSld">
      <pc:chgData name="Henry REVERDY" userId="S::henry.reverdy@eybens.fr::033c3492-f4e2-4e6e-82f0-6edfe9de6716" providerId="AD" clId="Web-{3731AE5D-C1F9-D487-E2F5-A5D794321C23}" dt="2023-03-16T15:24:55.295" v="13"/>
      <pc:docMkLst>
        <pc:docMk/>
      </pc:docMkLst>
      <pc:sldChg chg="modSp">
        <pc:chgData name="Henry REVERDY" userId="S::henry.reverdy@eybens.fr::033c3492-f4e2-4e6e-82f0-6edfe9de6716" providerId="AD" clId="Web-{3731AE5D-C1F9-D487-E2F5-A5D794321C23}" dt="2023-03-16T15:24:20.919" v="12" actId="20577"/>
        <pc:sldMkLst>
          <pc:docMk/>
          <pc:sldMk cId="388653123" sldId="298"/>
        </pc:sldMkLst>
        <pc:spChg chg="mod">
          <ac:chgData name="Henry REVERDY" userId="S::henry.reverdy@eybens.fr::033c3492-f4e2-4e6e-82f0-6edfe9de6716" providerId="AD" clId="Web-{3731AE5D-C1F9-D487-E2F5-A5D794321C23}" dt="2023-03-16T15:24:20.919" v="12" actId="20577"/>
          <ac:spMkLst>
            <pc:docMk/>
            <pc:sldMk cId="388653123" sldId="298"/>
            <ac:spMk id="2" creationId="{F1316680-FD3A-4F18-66C8-735A0A8A5602}"/>
          </ac:spMkLst>
        </pc:spChg>
      </pc:sldChg>
      <pc:sldChg chg="new">
        <pc:chgData name="Henry REVERDY" userId="S::henry.reverdy@eybens.fr::033c3492-f4e2-4e6e-82f0-6edfe9de6716" providerId="AD" clId="Web-{3731AE5D-C1F9-D487-E2F5-A5D794321C23}" dt="2023-03-16T15:24:55.295" v="13"/>
        <pc:sldMkLst>
          <pc:docMk/>
          <pc:sldMk cId="1089341866" sldId="30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08:57:48.421"/>
    </inkml:context>
    <inkml:brush xml:id="br0">
      <inkml:brushProperty name="width" value="0.1" units="cm"/>
      <inkml:brushProperty name="height" value="0.1" units="cm"/>
    </inkml:brush>
  </inkml:definitions>
  <inkml:trace contextRef="#ctx0" brushRef="#br0">27755 5953 0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7"/>
    </inkml:context>
    <inkml:brush xml:id="br0">
      <inkml:brushProperty name="width" value="0.1" units="cm"/>
      <inkml:brushProperty name="height" value="0.1" units="cm"/>
    </inkml:brush>
  </inkml:definitions>
  <inkml:trace contextRef="#ctx0" brushRef="#br0">19447 8705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08:57:48.422"/>
    </inkml:context>
    <inkml:brush xml:id="br0">
      <inkml:brushProperty name="width" value="0.1" units="cm"/>
      <inkml:brushProperty name="height" value="0.1" units="cm"/>
    </inkml:brush>
  </inkml:definitions>
  <inkml:trace contextRef="#ctx0" brushRef="#br0">27490 5874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5T08:57:48.423"/>
    </inkml:context>
    <inkml:brush xml:id="br0">
      <inkml:brushProperty name="width" value="0.1" units="cm"/>
      <inkml:brushProperty name="height" value="0.1" units="cm"/>
    </inkml:brush>
  </inkml:definitions>
  <inkml:trace contextRef="#ctx0" brushRef="#br0">27490 5874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6T15:18:13.169"/>
    </inkml:context>
    <inkml:brush xml:id="br0">
      <inkml:brushProperty name="width" value="0.1" units="cm"/>
      <inkml:brushProperty name="height" value="0.1" units="cm"/>
    </inkml:brush>
  </inkml:definitions>
  <inkml:trace contextRef="#ctx0" brushRef="#br0">14817 5530 0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2"/>
    </inkml:context>
    <inkml:brush xml:id="br0">
      <inkml:brushProperty name="width" value="0.1" units="cm"/>
      <inkml:brushProperty name="height" value="0.1" units="cm"/>
    </inkml:brush>
  </inkml:definitions>
  <inkml:trace contextRef="#ctx0" brushRef="#br0">15558 4763 0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3"/>
    </inkml:context>
    <inkml:brush xml:id="br0">
      <inkml:brushProperty name="width" value="0.1" units="cm"/>
      <inkml:brushProperty name="height" value="0.1" units="cm"/>
    </inkml:brush>
  </inkml:definitions>
  <inkml:trace contextRef="#ctx0" brushRef="#br0">15558 4763 0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4"/>
    </inkml:context>
    <inkml:brush xml:id="br0">
      <inkml:brushProperty name="width" value="0.1" units="cm"/>
      <inkml:brushProperty name="height" value="0.1" units="cm"/>
    </inkml:brush>
  </inkml:definitions>
  <inkml:trace contextRef="#ctx0" brushRef="#br0">17357 5609 0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5"/>
    </inkml:context>
    <inkml:brush xml:id="br0">
      <inkml:brushProperty name="width" value="0.1" units="cm"/>
      <inkml:brushProperty name="height" value="0.1" units="cm"/>
    </inkml:brush>
  </inkml:definitions>
  <inkml:trace contextRef="#ctx0" brushRef="#br0">14896 4286 0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15:15:50.806"/>
    </inkml:context>
    <inkml:brush xml:id="br0">
      <inkml:brushProperty name="width" value="0.1" units="cm"/>
      <inkml:brushProperty name="height" value="0.1" units="cm"/>
    </inkml:brush>
  </inkml:definitions>
  <inkml:trace contextRef="#ctx0" brushRef="#br0">16563 7541 0 0 0,'0'0'0'0'0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04384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4"/>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5"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3.xml"/><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6.png"/><Relationship Id="rId7" Type="http://schemas.openxmlformats.org/officeDocument/2006/relationships/customXml" Target="../ink/ink8.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customXml" Target="../ink/ink5.xml"/><Relationship Id="rId9" Type="http://schemas.openxmlformats.org/officeDocument/2006/relationships/customXml" Target="../ink/ink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ybens-my.sharepoint.com/:p:/g/personal/jean-francois_michon_eybens_fr/EUSxNW15wDFDmmWk4kN5R2oBiuWVOYheDvRl50QrPsvd3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612323" y="1989918"/>
            <a:ext cx="6425184" cy="1671889"/>
          </a:xfrm>
        </p:spPr>
        <p:txBody>
          <a:bodyPr>
            <a:normAutofit fontScale="90000"/>
          </a:bodyPr>
          <a:lstStyle/>
          <a:p>
            <a:r>
              <a:rPr lang="fr-FR">
                <a:latin typeface="Source Sans Pro"/>
                <a:ea typeface="Source Sans Pro"/>
              </a:rPr>
              <a:t>Conseil municipal d’Eybens 23/03/2023</a:t>
            </a:r>
            <a:endParaRPr lang="fr-FR">
              <a:highlight>
                <a:srgbClr val="FFFF00"/>
              </a:highlight>
            </a:endParaRPr>
          </a:p>
        </p:txBody>
      </p:sp>
    </p:spTree>
    <p:extLst>
      <p:ext uri="{BB962C8B-B14F-4D97-AF65-F5344CB8AC3E}">
        <p14:creationId xmlns:p14="http://schemas.microsoft.com/office/powerpoint/2010/main" val="177126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DEL20230323_5</a:t>
            </a:r>
            <a:br>
              <a:rPr lang="fr-FR" sz="2000" b="1">
                <a:solidFill>
                  <a:schemeClr val="bg1"/>
                </a:solidFill>
                <a:latin typeface="Source Sans Pro"/>
                <a:ea typeface="Source Sans Pro"/>
              </a:rPr>
            </a:b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 Forfait mobilités durables » - Modification du dispositif </a:t>
            </a:r>
            <a:endParaRPr lang="fr-FR" b="1">
              <a:solidFill>
                <a:schemeClr val="bg1"/>
              </a:solidFill>
            </a:endParaRPr>
          </a:p>
          <a:p>
            <a:pPr>
              <a:buNone/>
            </a:pPr>
            <a:endParaRPr lang="fr-FR" sz="2000"/>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78866" y="87634"/>
            <a:ext cx="8197616" cy="676596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a:solidFill>
                  <a:schemeClr val="tx1"/>
                </a:solidFill>
                <a:latin typeface="Source Sans Pro"/>
                <a:ea typeface="Source Sans Pro"/>
              </a:rPr>
              <a:t>Le décret </a:t>
            </a:r>
            <a:r>
              <a:rPr lang="fr-FR" sz="3000" b="0">
                <a:solidFill>
                  <a:schemeClr val="tx1"/>
                </a:solidFill>
                <a:latin typeface="Source Sans Pro"/>
                <a:ea typeface="Source Sans Pro"/>
              </a:rPr>
              <a:t>n° 2022-1557 </a:t>
            </a:r>
            <a:r>
              <a:rPr lang="fr-FR" sz="3000">
                <a:solidFill>
                  <a:schemeClr val="tx1"/>
                </a:solidFill>
                <a:latin typeface="Source Sans Pro"/>
                <a:ea typeface="Source Sans Pro"/>
              </a:rPr>
              <a:t>du 13 décembre 2022 modifie</a:t>
            </a:r>
            <a:r>
              <a:rPr lang="fr-FR" sz="3000" b="0">
                <a:solidFill>
                  <a:schemeClr val="tx1"/>
                </a:solidFill>
                <a:latin typeface="Source Sans Pro"/>
                <a:ea typeface="Source Sans Pro"/>
              </a:rPr>
              <a:t> les modalités d’application du dispositif relatif au versement du « forfait mobilités durables » dans la fonction publique territoriale avec un effet rétroactif aux déplacements effectués à compter du 1</a:t>
            </a:r>
            <a:r>
              <a:rPr lang="fr-FR" sz="3000" b="0" baseline="30000">
                <a:solidFill>
                  <a:schemeClr val="tx1"/>
                </a:solidFill>
                <a:latin typeface="Source Sans Pro"/>
                <a:ea typeface="Source Sans Pro"/>
              </a:rPr>
              <a:t>er</a:t>
            </a:r>
            <a:r>
              <a:rPr lang="fr-FR" sz="3000" b="0">
                <a:solidFill>
                  <a:schemeClr val="tx1"/>
                </a:solidFill>
                <a:latin typeface="Source Sans Pro"/>
                <a:ea typeface="Source Sans Pro"/>
              </a:rPr>
              <a:t> janvier 2022</a:t>
            </a:r>
            <a:endParaRPr lang="en-US">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 Il est proposé d’appliquer les nouvelles dispositions selon les  nouveaux critères  suivants:</a:t>
            </a:r>
            <a:endParaRPr lang="fr-FR">
              <a:solidFill>
                <a:schemeClr val="tx1"/>
              </a:solidFill>
            </a:endParaRPr>
          </a:p>
          <a:p>
            <a:pPr algn="just"/>
            <a:r>
              <a:rPr lang="fr-FR" sz="3000" b="0">
                <a:solidFill>
                  <a:schemeClr val="tx1"/>
                </a:solidFill>
                <a:latin typeface="Source Sans Pro"/>
                <a:ea typeface="Source Sans Pro"/>
              </a:rPr>
              <a:t>-100 € lorsque l'utilisation du moyen de transport est comprise entre 30 et 59 jours ; </a:t>
            </a:r>
            <a:endParaRPr lang="fr-FR">
              <a:solidFill>
                <a:schemeClr val="tx1"/>
              </a:solidFill>
            </a:endParaRPr>
          </a:p>
          <a:p>
            <a:pPr algn="just"/>
            <a:r>
              <a:rPr lang="fr-FR" sz="3000" b="0">
                <a:solidFill>
                  <a:schemeClr val="tx1"/>
                </a:solidFill>
                <a:latin typeface="Source Sans Pro"/>
                <a:ea typeface="Source Sans Pro"/>
              </a:rPr>
              <a:t>-200 € lorsque l'utilisation du moyen de transport est comprise entre 60 et 99 jours ;</a:t>
            </a:r>
            <a:endParaRPr lang="fr-FR">
              <a:solidFill>
                <a:schemeClr val="tx1"/>
              </a:solidFill>
            </a:endParaRPr>
          </a:p>
          <a:p>
            <a:pPr algn="just"/>
            <a:r>
              <a:rPr lang="fr-FR" sz="3000" b="0">
                <a:solidFill>
                  <a:schemeClr val="tx1"/>
                </a:solidFill>
                <a:latin typeface="Source Sans Pro"/>
                <a:ea typeface="Source Sans Pro"/>
              </a:rPr>
              <a:t>-300 € lorsque l'utilisation du moyen de transport est d'au moins 100 jours. </a:t>
            </a:r>
            <a:endParaRPr lang="fr-FR">
              <a:solidFill>
                <a:schemeClr val="tx1"/>
              </a:solidFill>
            </a:endParaRPr>
          </a:p>
          <a:p>
            <a:pPr algn="just"/>
            <a:endParaRPr lang="fr-FR" sz="3000" b="0">
              <a:solidFill>
                <a:schemeClr val="tx1"/>
              </a:solidFill>
            </a:endParaRPr>
          </a:p>
          <a:p>
            <a:pPr algn="just"/>
            <a:r>
              <a:rPr lang="fr-FR" sz="3000" b="0">
                <a:solidFill>
                  <a:schemeClr val="tx1"/>
                </a:solidFill>
                <a:latin typeface="Source Sans Pro"/>
                <a:ea typeface="Source Sans Pro"/>
              </a:rPr>
              <a:t>-Les agents s’engagent par un courrier sur l’honneur réalisé annuellement</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•Le décret intègre par ailleurs la possibilité de cumuler le versement du « forfait mobilités durables » avec le remboursement mensuel des frais de transports publics ou d'abonnement à un service public de location de vélos prévus par le décret du 21 juin 2010.</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Afin de prendre en compte les nouvelles modalités d’application du décret sus visé il est nécessaire de </a:t>
            </a:r>
            <a:r>
              <a:rPr lang="fr-FR" sz="3000">
                <a:solidFill>
                  <a:schemeClr val="tx1"/>
                </a:solidFill>
                <a:latin typeface="Source Sans Pro"/>
                <a:ea typeface="Source Sans Pro"/>
              </a:rPr>
              <a:t>mettre à jour la délibération du 25 mars 2021</a:t>
            </a:r>
            <a:r>
              <a:rPr lang="fr-FR" sz="3000" b="0">
                <a:solidFill>
                  <a:schemeClr val="tx1"/>
                </a:solidFill>
                <a:latin typeface="Source Sans Pro"/>
                <a:ea typeface="Source Sans Pro"/>
              </a:rPr>
              <a:t> sur l’instauration du forfait mobilité.</a:t>
            </a:r>
            <a:endParaRPr lang="fr-FR">
              <a:solidFill>
                <a:schemeClr val="tx1"/>
              </a:solidFill>
            </a:endParaRPr>
          </a:p>
        </p:txBody>
      </p:sp>
    </p:spTree>
    <p:extLst>
      <p:ext uri="{BB962C8B-B14F-4D97-AF65-F5344CB8AC3E}">
        <p14:creationId xmlns:p14="http://schemas.microsoft.com/office/powerpoint/2010/main" val="170368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DEL20230323_6</a:t>
            </a:r>
            <a:br>
              <a:rPr lang="fr-FR" sz="2000" b="1">
                <a:solidFill>
                  <a:schemeClr val="bg1"/>
                </a:solidFill>
                <a:latin typeface="Source Sans Pro"/>
                <a:ea typeface="Source Sans Pro"/>
              </a:rPr>
            </a:b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Délibération portant mise à jour de l’instauration de l’indemnité horaire pour travaux supplémentaires</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74116" y="193467"/>
            <a:ext cx="8102366" cy="653313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Conformément à la charte des temps mise en place en 2022: </a:t>
            </a:r>
            <a:r>
              <a:rPr lang="fr-FR" sz="3000" b="0" i="1">
                <a:solidFill>
                  <a:schemeClr val="tx1"/>
                </a:solidFill>
                <a:latin typeface="Source Sans Pro"/>
                <a:ea typeface="Source Sans Pro"/>
              </a:rPr>
              <a:t> L’aménagement du temps de travail et l’organisation du service doivent viser à en limiter le nombre, mais des heures supplémentaires (ou complémentaires, pour les postes à temps non complet) peuvent être effectuées à la demande de la hiérarchie.</a:t>
            </a:r>
            <a:endParaRPr lang="fr-FR">
              <a:solidFill>
                <a:schemeClr val="tx1"/>
              </a:solidFill>
            </a:endParaRPr>
          </a:p>
          <a:p>
            <a:pPr algn="just"/>
            <a:endParaRPr lang="fr-FR" sz="3000" b="0" i="1">
              <a:solidFill>
                <a:schemeClr val="tx1"/>
              </a:solidFill>
              <a:latin typeface="Source Sans Pro"/>
              <a:ea typeface="Source Sans Pro"/>
            </a:endParaRPr>
          </a:p>
          <a:p>
            <a:pPr algn="just"/>
            <a:r>
              <a:rPr lang="fr-FR" sz="3000" b="0" i="1">
                <a:solidFill>
                  <a:schemeClr val="tx1"/>
                </a:solidFill>
                <a:latin typeface="Source Sans Pro"/>
                <a:ea typeface="Source Sans Pro"/>
              </a:rPr>
              <a:t>Le principe retenu dans la collectivité fait que les heures ainsi effectuées sont récupérées dans le cadre d’un repos compensateur, autorisé par la hiérarchie de manière à en limiter l’accumulation, au cours du mois qui suit la survenue de ces heures. Le droit à récupération est calculé selon les mêmes principes que le calcul de rémunération des heures.</a:t>
            </a:r>
            <a:endParaRPr lang="fr-FR">
              <a:solidFill>
                <a:schemeClr val="tx1"/>
              </a:solidFill>
            </a:endParaRPr>
          </a:p>
          <a:p>
            <a:pPr algn="just"/>
            <a:endParaRPr lang="fr-FR" sz="3000" b="0" i="1">
              <a:solidFill>
                <a:schemeClr val="tx1"/>
              </a:solidFill>
              <a:latin typeface="Source Sans Pro"/>
              <a:ea typeface="Source Sans Pro"/>
            </a:endParaRPr>
          </a:p>
          <a:p>
            <a:pPr algn="just"/>
            <a:r>
              <a:rPr lang="fr-FR" sz="3000" b="0">
                <a:solidFill>
                  <a:schemeClr val="tx1"/>
                </a:solidFill>
                <a:latin typeface="Source Sans Pro"/>
                <a:ea typeface="Source Sans Pro"/>
              </a:rPr>
              <a:t>•</a:t>
            </a:r>
            <a:r>
              <a:rPr lang="fr-FR" sz="3000" b="0" i="1">
                <a:solidFill>
                  <a:schemeClr val="tx1"/>
                </a:solidFill>
                <a:latin typeface="Source Sans Pro"/>
                <a:ea typeface="Source Sans Pro"/>
              </a:rPr>
              <a:t>Les heures ainsi effectuées et récupérées font l’objet de limitations mensuelles à +12h/-12h. En cas de dépassement de ces seuils, le service des ressources humaines est informé afin que soit envisagée une action corrective dans l’organisation du service en lien avec la hiérarchie.</a:t>
            </a:r>
            <a:endParaRPr lang="fr-FR">
              <a:solidFill>
                <a:schemeClr val="tx1"/>
              </a:solidFill>
            </a:endParaRPr>
          </a:p>
          <a:p>
            <a:pPr algn="just"/>
            <a:endParaRPr lang="fr-FR" sz="3000" b="0" i="1">
              <a:solidFill>
                <a:schemeClr val="tx1"/>
              </a:solidFill>
              <a:latin typeface="Source Sans Pro"/>
              <a:ea typeface="Source Sans Pro"/>
            </a:endParaRPr>
          </a:p>
          <a:p>
            <a:pPr algn="just"/>
            <a:r>
              <a:rPr lang="fr-FR" sz="3000" b="0">
                <a:solidFill>
                  <a:schemeClr val="tx1"/>
                </a:solidFill>
                <a:latin typeface="Source Sans Pro"/>
                <a:ea typeface="Source Sans Pro"/>
              </a:rPr>
              <a:t>•</a:t>
            </a:r>
            <a:r>
              <a:rPr lang="fr-FR" sz="3000" b="0" i="1">
                <a:solidFill>
                  <a:schemeClr val="tx1"/>
                </a:solidFill>
                <a:latin typeface="Source Sans Pro"/>
                <a:ea typeface="Source Sans Pro"/>
              </a:rPr>
              <a:t>En cas d’atteinte du seuil de 25h supplémentaires dans un mois , une information est immédiatement produite aux représentants du personnel.</a:t>
            </a:r>
            <a:endParaRPr lang="fr-FR">
              <a:solidFill>
                <a:schemeClr val="tx1"/>
              </a:solidFill>
            </a:endParaRPr>
          </a:p>
          <a:p>
            <a:pPr algn="just"/>
            <a:endParaRPr lang="fr-FR" sz="3000" b="0" i="1">
              <a:solidFill>
                <a:schemeClr val="tx1"/>
              </a:solidFill>
              <a:latin typeface="Source Sans Pro"/>
              <a:ea typeface="Source Sans Pro"/>
            </a:endParaRPr>
          </a:p>
          <a:p>
            <a:pPr algn="just"/>
            <a:r>
              <a:rPr lang="fr-FR" sz="3000" b="0">
                <a:solidFill>
                  <a:schemeClr val="tx1"/>
                </a:solidFill>
                <a:latin typeface="Source Sans Pro"/>
                <a:ea typeface="Source Sans Pro"/>
              </a:rPr>
              <a:t>•</a:t>
            </a:r>
            <a:r>
              <a:rPr lang="fr-FR" sz="3000" b="0" i="1">
                <a:solidFill>
                  <a:schemeClr val="tx1"/>
                </a:solidFill>
                <a:latin typeface="Source Sans Pro"/>
                <a:ea typeface="Source Sans Pro"/>
              </a:rPr>
              <a:t>En cas de situation ou événement exceptionnel (élections, manifestions d’envergure, gestion de crise, intervention durant l’astreinte, opération nettoyage de l’espace public...), les heures supplémentaires ou complémentaires peuvent être rémunérées à la demande de l’agent</a:t>
            </a:r>
            <a:endParaRPr lang="fr-FR">
              <a:solidFill>
                <a:schemeClr val="tx1"/>
              </a:solidFill>
            </a:endParaRPr>
          </a:p>
          <a:p>
            <a:pPr algn="just"/>
            <a:endParaRPr lang="fr-FR" sz="3000" b="0" i="1">
              <a:solidFill>
                <a:schemeClr val="tx1"/>
              </a:solidFill>
              <a:latin typeface="Source Sans Pro"/>
              <a:ea typeface="Source Sans Pro"/>
            </a:endParaRPr>
          </a:p>
          <a:p>
            <a:pPr algn="just"/>
            <a:r>
              <a:rPr lang="fr-FR" sz="3000" b="0" i="1">
                <a:solidFill>
                  <a:schemeClr val="tx1"/>
                </a:solidFill>
                <a:latin typeface="Source Sans Pro"/>
                <a:ea typeface="Source Sans Pro"/>
              </a:rPr>
              <a:t>L</a:t>
            </a:r>
            <a:r>
              <a:rPr lang="fr-FR" sz="3000" i="1">
                <a:solidFill>
                  <a:schemeClr val="tx1"/>
                </a:solidFill>
                <a:latin typeface="Source Sans Pro"/>
                <a:ea typeface="Source Sans Pro"/>
              </a:rPr>
              <a:t>a délibération est proposée pour disposer d’un document rénové en cohérence avec la charte des temps</a:t>
            </a:r>
            <a:endParaRPr lang="fr-FR">
              <a:solidFill>
                <a:schemeClr val="tx1"/>
              </a:solidFill>
            </a:endParaRPr>
          </a:p>
          <a:p>
            <a:endParaRPr lang="fr-FR" sz="3000" b="0">
              <a:solidFill>
                <a:srgbClr val="000000"/>
              </a:solidFill>
            </a:endParaRPr>
          </a:p>
        </p:txBody>
      </p:sp>
    </p:spTree>
    <p:extLst>
      <p:ext uri="{BB962C8B-B14F-4D97-AF65-F5344CB8AC3E}">
        <p14:creationId xmlns:p14="http://schemas.microsoft.com/office/powerpoint/2010/main" val="393463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DEL20230323_7</a:t>
            </a:r>
            <a:br>
              <a:rPr lang="fr-FR" sz="2000" b="1">
                <a:solidFill>
                  <a:schemeClr val="bg1"/>
                </a:solidFill>
                <a:latin typeface="Source Sans Pro"/>
                <a:ea typeface="Source Sans Pro"/>
              </a:rPr>
            </a:b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Délibération cadre relative à l’action sociale </a:t>
            </a:r>
            <a:endParaRPr lang="fr-FR" b="1">
              <a:solidFill>
                <a:schemeClr val="bg1"/>
              </a:solidFill>
            </a:endParaRPr>
          </a:p>
          <a:p>
            <a:pPr>
              <a:buNone/>
            </a:pPr>
            <a:endParaRPr lang="fr-FR" sz="2000"/>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2739" y="306259"/>
            <a:ext cx="8647770" cy="65543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La délibération du 19 mai 2022 relative à l’action sociale dans la collectivité précisait notamment les modalités de délivrance des titres restaurants pour les agents, à savoir :</a:t>
            </a:r>
            <a:endParaRPr lang="en-US">
              <a:solidFill>
                <a:schemeClr val="tx1"/>
              </a:solidFill>
            </a:endParaRPr>
          </a:p>
          <a:p>
            <a:pPr marL="457200" indent="-457200" algn="just">
              <a:buFont typeface="Arial"/>
              <a:buChar char="•"/>
            </a:pPr>
            <a:r>
              <a:rPr lang="fr-FR" sz="3000" b="0">
                <a:solidFill>
                  <a:schemeClr val="tx1"/>
                </a:solidFill>
                <a:latin typeface="Source Sans Pro"/>
                <a:ea typeface="Source Sans Pro"/>
              </a:rPr>
              <a:t>12 chèques par mois pour un agent à temps complet </a:t>
            </a:r>
            <a:endParaRPr lang="fr-FR">
              <a:solidFill>
                <a:schemeClr val="tx1"/>
              </a:solidFill>
            </a:endParaRPr>
          </a:p>
          <a:p>
            <a:pPr marL="457200" indent="-457200" algn="just">
              <a:buFont typeface="Arial"/>
              <a:buChar char="•"/>
            </a:pPr>
            <a:r>
              <a:rPr lang="fr-FR" sz="3000" b="0">
                <a:solidFill>
                  <a:schemeClr val="tx1"/>
                </a:solidFill>
                <a:latin typeface="Source Sans Pro"/>
                <a:ea typeface="Source Sans Pro"/>
              </a:rPr>
              <a:t>d’une valeur faciale de 5€, sur une période de 11 mois, </a:t>
            </a:r>
            <a:endParaRPr lang="fr-FR">
              <a:solidFill>
                <a:schemeClr val="tx1"/>
              </a:solidFill>
            </a:endParaRPr>
          </a:p>
          <a:p>
            <a:pPr marL="457200" indent="-457200" algn="just">
              <a:buFont typeface="Arial"/>
              <a:buChar char="•"/>
            </a:pPr>
            <a:r>
              <a:rPr lang="fr-FR" sz="3000" b="0">
                <a:solidFill>
                  <a:schemeClr val="tx1"/>
                </a:solidFill>
                <a:latin typeface="Source Sans Pro"/>
                <a:ea typeface="Source Sans Pro"/>
              </a:rPr>
              <a:t>avec participation de l’employeur de 50% de la valeur faciale soit 2.50€/ticket.</a:t>
            </a:r>
            <a:endParaRPr lang="fr-FR">
              <a:solidFill>
                <a:schemeClr val="tx1"/>
              </a:solidFill>
            </a:endParaRPr>
          </a:p>
          <a:p>
            <a:pPr algn="just"/>
            <a:endParaRPr lang="fr-FR" sz="3000" b="0">
              <a:solidFill>
                <a:schemeClr val="tx1"/>
              </a:solidFill>
            </a:endParaRPr>
          </a:p>
          <a:p>
            <a:pPr algn="just"/>
            <a:r>
              <a:rPr lang="fr-FR" sz="3000" b="0">
                <a:solidFill>
                  <a:schemeClr val="tx1"/>
                </a:solidFill>
                <a:latin typeface="Source Sans Pro"/>
                <a:ea typeface="Source Sans Pro"/>
              </a:rPr>
              <a:t>•le montant n’a pas évolué depuis sa mise en œuvre soit depuis mars 2014.</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Aussi, compte-tenu de la politique sociale de la ville et de la forte inflation des produits alimentaires et de l’augmentation du coût de la vie, la commune souhaite faire évoluer la valeur faciale du ticket restaurant de 5€ à 6€, soit une augmentation de 20% du montant alloué. </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•La participation de la ville reste constante soit 50% du montant et passe ainsi de 2.5€ à 3€ par ticket.</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a:solidFill>
                  <a:schemeClr val="tx1"/>
                </a:solidFill>
                <a:latin typeface="Source Sans Pro"/>
                <a:ea typeface="Source Sans Pro"/>
              </a:rPr>
              <a:t>Il est proposé de modifier la délibération </a:t>
            </a:r>
            <a:r>
              <a:rPr lang="fr-FR" sz="3000" b="0">
                <a:solidFill>
                  <a:schemeClr val="tx1"/>
                </a:solidFill>
                <a:latin typeface="Source Sans Pro"/>
                <a:ea typeface="Source Sans Pro"/>
              </a:rPr>
              <a:t> sur l’action sociale sur ce point</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17648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23490" y="1631876"/>
            <a:ext cx="2783063"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DEL20230323_8</a:t>
            </a:r>
            <a:br>
              <a:rPr lang="fr-FR" sz="2000" b="1">
                <a:solidFill>
                  <a:schemeClr val="bg1"/>
                </a:solidFill>
                <a:latin typeface="Source Sans Pro"/>
                <a:ea typeface="Source Sans Pro"/>
              </a:rPr>
            </a:br>
            <a:r>
              <a:rPr lang="fr-FR" sz="2000" b="1">
                <a:solidFill>
                  <a:schemeClr val="bg1"/>
                </a:solidFill>
                <a:latin typeface="Source Sans Pro"/>
                <a:ea typeface="Source Sans Pro"/>
              </a:rPr>
              <a:t> CITOYENNETE ET VIE ASSOCIATIVE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Critères subventions et charte des associations </a:t>
            </a:r>
            <a:br>
              <a:rPr lang="fr-FR" sz="2000" b="1">
                <a:latin typeface="Source Sans Pro"/>
                <a:ea typeface="Source Sans Pro"/>
              </a:rPr>
            </a:br>
            <a:r>
              <a:rPr lang="fr-FR" sz="2000" b="1">
                <a:solidFill>
                  <a:schemeClr val="bg1"/>
                </a:solidFill>
                <a:latin typeface="Source Sans Pro"/>
                <a:ea typeface="Source Sans Pro"/>
              </a:rPr>
              <a:t>soutenues par la ville d’Eybens</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19616" y="-88782"/>
            <a:ext cx="8949830" cy="1272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a:solidFill>
                  <a:schemeClr val="tx1"/>
                </a:solidFill>
                <a:latin typeface="Source Sans Pro"/>
                <a:ea typeface="Source Sans Pro"/>
              </a:rPr>
              <a:t>Cette délibération a pour objet d'entériner les critères d'attributions des subventions pour les associations soutenues par la ville d'Eybens ainsi que la charte qui contractualise la relation avec la ville</a:t>
            </a:r>
            <a:endParaRPr lang="fr-FR" sz="2000" b="0">
              <a:solidFill>
                <a:schemeClr val="tx1"/>
              </a:solidFill>
            </a:endParaRPr>
          </a:p>
        </p:txBody>
      </p:sp>
      <mc:AlternateContent xmlns:mc="http://schemas.openxmlformats.org/markup-compatibility/2006">
        <mc:Choice xmlns:p14="http://schemas.microsoft.com/office/powerpoint/2010/main" Requires="p14">
          <p:contentPart p14:bwMode="auto" r:id="rId2">
            <p14:nvContentPartPr>
              <p14:cNvPr id="2" name="Encre 1">
                <a:extLst>
                  <a:ext uri="{FF2B5EF4-FFF2-40B4-BE49-F238E27FC236}">
                    <a16:creationId xmlns:a16="http://schemas.microsoft.com/office/drawing/2014/main" id="{89393BCD-B4CE-2F54-3A42-BDF65D7A3CEB}"/>
                  </a:ext>
                </a:extLst>
              </p14:cNvPr>
              <p14:cNvContentPartPr/>
              <p14:nvPr/>
            </p14:nvContentPartPr>
            <p14:xfrm>
              <a:off x="8420099" y="1876424"/>
              <a:ext cx="9525" cy="9525"/>
            </p14:xfrm>
          </p:contentPart>
        </mc:Choice>
        <mc:Fallback>
          <p:pic>
            <p:nvPicPr>
              <p:cNvPr id="2" name="Encre 1">
                <a:extLst>
                  <a:ext uri="{FF2B5EF4-FFF2-40B4-BE49-F238E27FC236}">
                    <a16:creationId xmlns:a16="http://schemas.microsoft.com/office/drawing/2014/main" id="{89393BCD-B4CE-2F54-3A42-BDF65D7A3CEB}"/>
                  </a:ext>
                </a:extLst>
              </p:cNvPr>
              <p:cNvPicPr/>
              <p:nvPr/>
            </p:nvPicPr>
            <p:blipFill>
              <a:blip r:embed="rId3"/>
              <a:stretch>
                <a:fillRect/>
              </a:stretch>
            </p:blipFill>
            <p:spPr>
              <a:xfrm>
                <a:off x="7943849" y="1400174"/>
                <a:ext cx="952500" cy="9525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cre 4">
                <a:extLst>
                  <a:ext uri="{FF2B5EF4-FFF2-40B4-BE49-F238E27FC236}">
                    <a16:creationId xmlns:a16="http://schemas.microsoft.com/office/drawing/2014/main" id="{8E66E43C-EF34-4D53-7384-CD700336A676}"/>
                  </a:ext>
                </a:extLst>
              </p14:cNvPr>
              <p14:cNvContentPartPr/>
              <p14:nvPr/>
            </p14:nvContentPartPr>
            <p14:xfrm>
              <a:off x="8324849" y="1847849"/>
              <a:ext cx="9525" cy="9525"/>
            </p14:xfrm>
          </p:contentPart>
        </mc:Choice>
        <mc:Fallback>
          <p:pic>
            <p:nvPicPr>
              <p:cNvPr id="5" name="Encre 4">
                <a:extLst>
                  <a:ext uri="{FF2B5EF4-FFF2-40B4-BE49-F238E27FC236}">
                    <a16:creationId xmlns:a16="http://schemas.microsoft.com/office/drawing/2014/main" id="{8E66E43C-EF34-4D53-7384-CD700336A676}"/>
                  </a:ext>
                </a:extLst>
              </p:cNvPr>
              <p:cNvPicPr/>
              <p:nvPr/>
            </p:nvPicPr>
            <p:blipFill>
              <a:blip r:embed="rId3"/>
              <a:stretch>
                <a:fillRect/>
              </a:stretch>
            </p:blipFill>
            <p:spPr>
              <a:xfrm>
                <a:off x="7848599" y="1371599"/>
                <a:ext cx="952500" cy="9525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cre 5">
                <a:extLst>
                  <a:ext uri="{FF2B5EF4-FFF2-40B4-BE49-F238E27FC236}">
                    <a16:creationId xmlns:a16="http://schemas.microsoft.com/office/drawing/2014/main" id="{E57663F1-A575-CC38-A9B5-70A8B58E29EE}"/>
                  </a:ext>
                </a:extLst>
              </p14:cNvPr>
              <p14:cNvContentPartPr/>
              <p14:nvPr/>
            </p14:nvContentPartPr>
            <p14:xfrm>
              <a:off x="8324849" y="1847849"/>
              <a:ext cx="9525" cy="9525"/>
            </p14:xfrm>
          </p:contentPart>
        </mc:Choice>
        <mc:Fallback>
          <p:pic>
            <p:nvPicPr>
              <p:cNvPr id="6" name="Encre 5">
                <a:extLst>
                  <a:ext uri="{FF2B5EF4-FFF2-40B4-BE49-F238E27FC236}">
                    <a16:creationId xmlns:a16="http://schemas.microsoft.com/office/drawing/2014/main" id="{E57663F1-A575-CC38-A9B5-70A8B58E29EE}"/>
                  </a:ext>
                </a:extLst>
              </p:cNvPr>
              <p:cNvPicPr/>
              <p:nvPr/>
            </p:nvPicPr>
            <p:blipFill>
              <a:blip r:embed="rId3"/>
              <a:stretch>
                <a:fillRect/>
              </a:stretch>
            </p:blipFill>
            <p:spPr>
              <a:xfrm>
                <a:off x="7848599" y="1371599"/>
                <a:ext cx="952500" cy="952500"/>
              </a:xfrm>
              <a:prstGeom prst="rect">
                <a:avLst/>
              </a:prstGeom>
            </p:spPr>
          </p:pic>
        </mc:Fallback>
      </mc:AlternateContent>
      <p:sp>
        <p:nvSpPr>
          <p:cNvPr id="7" name="ZoneTexte 6">
            <a:extLst>
              <a:ext uri="{FF2B5EF4-FFF2-40B4-BE49-F238E27FC236}">
                <a16:creationId xmlns:a16="http://schemas.microsoft.com/office/drawing/2014/main" id="{FEA6A0E6-AAA2-E4F0-29A9-AB54C76EB1DD}"/>
              </a:ext>
            </a:extLst>
          </p:cNvPr>
          <p:cNvSpPr txBox="1"/>
          <p:nvPr/>
        </p:nvSpPr>
        <p:spPr>
          <a:xfrm>
            <a:off x="3191447" y="1065039"/>
            <a:ext cx="881331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Source Sans Pro"/>
                <a:ea typeface="+mn-lt"/>
                <a:cs typeface="+mn-lt"/>
              </a:rPr>
              <a:t>Notre  Ville est dotée d’un tissu associatif riche et précieux, q</a:t>
            </a:r>
            <a:r>
              <a:rPr lang="fr-FR" b="1">
                <a:latin typeface="Source Sans Pro"/>
                <a:ea typeface="+mn-lt"/>
                <a:cs typeface="+mn-lt"/>
              </a:rPr>
              <a:t>u’elle soutient par l’octroi de subventions de fonctionnement ou à projet,  de subventions en nature avec le prêt de matériel, ainsi que par la mise à disposition ou la location à tarifs préférentiels, de salles ou d’équipements.</a:t>
            </a:r>
            <a:endParaRPr lang="fr-FR" b="1">
              <a:latin typeface="Source Sans Pro"/>
              <a:ea typeface="Source Sans Pro"/>
              <a:cs typeface="Calibri"/>
            </a:endParaRPr>
          </a:p>
          <a:p>
            <a:r>
              <a:rPr lang="fr-FR" b="1">
                <a:latin typeface="Source Sans Pro"/>
                <a:ea typeface="+mn-lt"/>
                <a:cs typeface="+mn-lt"/>
              </a:rPr>
              <a:t>Dans une volonté de transparence et d’équité, les critères d’octroi de ces subventions ont été formalisés.</a:t>
            </a:r>
            <a:endParaRPr lang="fr-FR" b="1">
              <a:latin typeface="Source Sans Pro"/>
              <a:ea typeface="Source Sans Pro"/>
              <a:cs typeface="Calibri"/>
            </a:endParaRPr>
          </a:p>
          <a:p>
            <a:r>
              <a:rPr lang="fr-FR">
                <a:latin typeface="Source Sans Pro"/>
                <a:ea typeface="+mn-lt"/>
                <a:cs typeface="+mn-lt"/>
              </a:rPr>
              <a:t>Le règlement d’attribution des subventions définit les règles applicables aux procédures d'instruction, d'attribution, de contrôle et d'évaluation des subventions versées par la collectivité aux associations.</a:t>
            </a:r>
            <a:endParaRPr lang="fr-FR">
              <a:latin typeface="Source Sans Pro"/>
              <a:ea typeface="Source Sans Pro"/>
              <a:cs typeface="Calibri"/>
            </a:endParaRPr>
          </a:p>
          <a:p>
            <a:pPr algn="just"/>
            <a:r>
              <a:rPr lang="fr-FR">
                <a:latin typeface="Source Sans Pro"/>
                <a:ea typeface="+mn-lt"/>
                <a:cs typeface="+mn-lt"/>
              </a:rPr>
              <a:t>Il précise les critères d’attribution des subventions de fonctionnement, des subventions à projets, et des subventions en nature.</a:t>
            </a:r>
            <a:endParaRPr lang="en-US">
              <a:latin typeface="Source Sans Pro"/>
              <a:ea typeface="Source Sans Pro"/>
              <a:cs typeface="Calibri"/>
            </a:endParaRPr>
          </a:p>
          <a:p>
            <a:pPr algn="just"/>
            <a:r>
              <a:rPr lang="fr-FR">
                <a:latin typeface="Source Sans Pro"/>
                <a:ea typeface="+mn-lt"/>
                <a:cs typeface="+mn-lt"/>
              </a:rPr>
              <a:t>Les critères appliqués sont définis en fonction des typologies d’associations afin d’être au plus proche des réalités de chaque type d’association et de répondre aux axes de la politique de soutien aux associations d’une manière générale. Ils dépendent également de la situation de l’association au regard de la charte des associations soutenues par la ville d’Eybens.</a:t>
            </a:r>
            <a:endParaRPr lang="fr-FR">
              <a:latin typeface="Source Sans Pro"/>
              <a:ea typeface="Source Sans Pro"/>
              <a:cs typeface="Calibri"/>
            </a:endParaRPr>
          </a:p>
          <a:p>
            <a:r>
              <a:rPr lang="fr-FR">
                <a:latin typeface="Source Sans Pro"/>
                <a:ea typeface="+mn-lt"/>
                <a:cs typeface="+mn-lt"/>
              </a:rPr>
              <a:t>Cette charte contractualise les grands principes de soutien, le circuit de validation et les conditions de validité.</a:t>
            </a:r>
            <a:endParaRPr lang="fr-FR">
              <a:latin typeface="Source Sans Pro"/>
              <a:ea typeface="Source Sans Pro"/>
              <a:cs typeface="Calibri"/>
            </a:endParaRPr>
          </a:p>
          <a:p>
            <a:pPr algn="just"/>
            <a:r>
              <a:rPr lang="fr-FR">
                <a:latin typeface="Source Sans Pro"/>
                <a:ea typeface="+mn-lt"/>
                <a:cs typeface="+mn-lt"/>
              </a:rPr>
              <a:t>Il est proposé au conseil municipal, de valider ces deux documents.</a:t>
            </a:r>
            <a:endParaRPr lang="fr-FR">
              <a:latin typeface="Source Sans Pro"/>
              <a:cs typeface="Calibri"/>
            </a:endParaRPr>
          </a:p>
          <a:p>
            <a:br>
              <a:rPr lang="en-US"/>
            </a:br>
            <a:endParaRPr lang="en-US"/>
          </a:p>
        </p:txBody>
      </p:sp>
    </p:spTree>
    <p:extLst>
      <p:ext uri="{BB962C8B-B14F-4D97-AF65-F5344CB8AC3E}">
        <p14:creationId xmlns:p14="http://schemas.microsoft.com/office/powerpoint/2010/main" val="395832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DEL20230323_9</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Subventions de fonctionnement aux associations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Année 2023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5066329B-989A-1AC9-3350-C8E8B1C6B65E}"/>
              </a:ext>
            </a:extLst>
          </p:cNvPr>
          <p:cNvSpPr txBox="1"/>
          <p:nvPr/>
        </p:nvSpPr>
        <p:spPr>
          <a:xfrm>
            <a:off x="3379232" y="1213566"/>
            <a:ext cx="889670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2400">
              <a:latin typeface="Source Sans Pro"/>
              <a:ea typeface="+mn-lt"/>
              <a:cs typeface="+mn-lt"/>
            </a:endParaRPr>
          </a:p>
          <a:p>
            <a:r>
              <a:rPr lang="fr-FR" sz="2400">
                <a:latin typeface="Source Sans Pro"/>
                <a:ea typeface="+mn-lt"/>
                <a:cs typeface="+mn-lt"/>
              </a:rPr>
              <a:t> Afin de soutenir le dynamisme des associations eybinoises, il est proposé au Conseil municipal : </a:t>
            </a:r>
          </a:p>
          <a:p>
            <a:endParaRPr lang="fr-FR" sz="2400">
              <a:latin typeface="Source Sans Pro"/>
              <a:ea typeface="+mn-lt"/>
              <a:cs typeface="+mn-lt"/>
            </a:endParaRPr>
          </a:p>
          <a:p>
            <a:r>
              <a:rPr lang="fr-FR" sz="2400">
                <a:latin typeface="Source Sans Pro"/>
                <a:ea typeface="+mn-lt"/>
                <a:cs typeface="+mn-lt"/>
              </a:rPr>
              <a:t>- D’octroyer une subvention de fonctionnement aux associations, conformément au règlement d'attribution</a:t>
            </a:r>
          </a:p>
          <a:p>
            <a:endParaRPr lang="fr-FR" sz="2400">
              <a:latin typeface="Source Sans Pro"/>
              <a:ea typeface="+mn-lt"/>
              <a:cs typeface="+mn-lt"/>
            </a:endParaRPr>
          </a:p>
          <a:p>
            <a:r>
              <a:rPr lang="fr-FR" sz="2400">
                <a:latin typeface="Source Sans Pro"/>
                <a:ea typeface="+mn-lt"/>
                <a:cs typeface="+mn-lt"/>
              </a:rPr>
              <a:t>- De subordonner l’octroi de cette subvention à la signature du contrat d’engagement républicain conformément à la Loi du 24/08/21 et au décret 2021-1947 du 31/12/21 </a:t>
            </a:r>
          </a:p>
        </p:txBody>
      </p:sp>
    </p:spTree>
    <p:extLst>
      <p:ext uri="{BB962C8B-B14F-4D97-AF65-F5344CB8AC3E}">
        <p14:creationId xmlns:p14="http://schemas.microsoft.com/office/powerpoint/2010/main" val="270241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DEL20230323_9</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Subventions de fonctionnement aux associations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Année 2023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graphicFrame>
        <p:nvGraphicFramePr>
          <p:cNvPr id="6" name="Tableau 5">
            <a:extLst>
              <a:ext uri="{FF2B5EF4-FFF2-40B4-BE49-F238E27FC236}">
                <a16:creationId xmlns:a16="http://schemas.microsoft.com/office/drawing/2014/main" id="{F99E97FA-AD0F-37CF-835E-4D073F490B33}"/>
              </a:ext>
            </a:extLst>
          </p:cNvPr>
          <p:cNvGraphicFramePr>
            <a:graphicFrameLocks noGrp="1"/>
          </p:cNvGraphicFramePr>
          <p:nvPr>
            <p:extLst>
              <p:ext uri="{D42A27DB-BD31-4B8C-83A1-F6EECF244321}">
                <p14:modId xmlns:p14="http://schemas.microsoft.com/office/powerpoint/2010/main" val="4114488483"/>
              </p:ext>
            </p:extLst>
          </p:nvPr>
        </p:nvGraphicFramePr>
        <p:xfrm>
          <a:off x="2774830" y="14377"/>
          <a:ext cx="3973596" cy="6810153"/>
        </p:xfrm>
        <a:graphic>
          <a:graphicData uri="http://schemas.openxmlformats.org/drawingml/2006/table">
            <a:tbl>
              <a:tblPr firstRow="1" bandRow="1">
                <a:tableStyleId>{5C22544A-7EE6-4342-B048-85BDC9FD1C3A}</a:tableStyleId>
              </a:tblPr>
              <a:tblGrid>
                <a:gridCol w="2692981">
                  <a:extLst>
                    <a:ext uri="{9D8B030D-6E8A-4147-A177-3AD203B41FA5}">
                      <a16:colId xmlns:a16="http://schemas.microsoft.com/office/drawing/2014/main" val="1004427823"/>
                    </a:ext>
                  </a:extLst>
                </a:gridCol>
                <a:gridCol w="1280615">
                  <a:extLst>
                    <a:ext uri="{9D8B030D-6E8A-4147-A177-3AD203B41FA5}">
                      <a16:colId xmlns:a16="http://schemas.microsoft.com/office/drawing/2014/main" val="146345392"/>
                    </a:ext>
                  </a:extLst>
                </a:gridCol>
              </a:tblGrid>
              <a:tr h="440459">
                <a:tc>
                  <a:txBody>
                    <a:bodyPr/>
                    <a:lstStyle/>
                    <a:p>
                      <a:pPr algn="ctr" rtl="0" fontAlgn="t">
                        <a:spcBef>
                          <a:spcPts val="0"/>
                        </a:spcBef>
                        <a:spcAft>
                          <a:spcPts val="800"/>
                        </a:spcAft>
                      </a:pPr>
                      <a:r>
                        <a:rPr lang="fr-FR" sz="1100">
                          <a:effectLst/>
                        </a:rPr>
                        <a:t>ASSOCIATION</a:t>
                      </a:r>
                      <a:endParaRPr lang="fr-FR">
                        <a:effectLst/>
                      </a:endParaRPr>
                    </a:p>
                  </a:txBody>
                  <a:tcPr marL="68580" marR="68580"/>
                </a:tc>
                <a:tc>
                  <a:txBody>
                    <a:bodyPr/>
                    <a:lstStyle/>
                    <a:p>
                      <a:pPr algn="ctr" rtl="0" fontAlgn="t">
                        <a:spcBef>
                          <a:spcPts val="0"/>
                        </a:spcBef>
                        <a:spcAft>
                          <a:spcPts val="800"/>
                        </a:spcAft>
                      </a:pPr>
                      <a:r>
                        <a:rPr lang="fr-FR" sz="1100">
                          <a:effectLst/>
                        </a:rPr>
                        <a:t>MONTANT PROPOSÉ</a:t>
                      </a:r>
                      <a:endParaRPr lang="fr-FR">
                        <a:effectLst/>
                      </a:endParaRPr>
                    </a:p>
                  </a:txBody>
                  <a:tcPr marL="68580" marR="68580"/>
                </a:tc>
                <a:extLst>
                  <a:ext uri="{0D108BD9-81ED-4DB2-BD59-A6C34878D82A}">
                    <a16:rowId xmlns:a16="http://schemas.microsoft.com/office/drawing/2014/main" val="4011960403"/>
                  </a:ext>
                </a:extLst>
              </a:tr>
              <a:tr h="406576">
                <a:tc>
                  <a:txBody>
                    <a:bodyPr/>
                    <a:lstStyle/>
                    <a:p>
                      <a:pPr rtl="0" fontAlgn="t">
                        <a:spcBef>
                          <a:spcPts val="0"/>
                        </a:spcBef>
                        <a:spcAft>
                          <a:spcPts val="800"/>
                        </a:spcAft>
                      </a:pPr>
                      <a:r>
                        <a:rPr lang="fr-FR" sz="1400">
                          <a:effectLst/>
                        </a:rPr>
                        <a:t>A RING ABOVE</a:t>
                      </a:r>
                    </a:p>
                  </a:txBody>
                  <a:tcPr marL="68580" marR="68580"/>
                </a:tc>
                <a:tc>
                  <a:txBody>
                    <a:bodyPr/>
                    <a:lstStyle/>
                    <a:p>
                      <a:pPr algn="ctr" rtl="0" fontAlgn="t">
                        <a:spcBef>
                          <a:spcPts val="0"/>
                        </a:spcBef>
                        <a:spcAft>
                          <a:spcPts val="800"/>
                        </a:spcAft>
                      </a:pPr>
                      <a:r>
                        <a:rPr lang="fr-FR" sz="1400">
                          <a:effectLst/>
                        </a:rPr>
                        <a:t>240 €</a:t>
                      </a:r>
                    </a:p>
                  </a:txBody>
                  <a:tcPr marL="68580" marR="68580"/>
                </a:tc>
                <a:extLst>
                  <a:ext uri="{0D108BD9-81ED-4DB2-BD59-A6C34878D82A}">
                    <a16:rowId xmlns:a16="http://schemas.microsoft.com/office/drawing/2014/main" val="1807701365"/>
                  </a:ext>
                </a:extLst>
              </a:tr>
              <a:tr h="406576">
                <a:tc>
                  <a:txBody>
                    <a:bodyPr/>
                    <a:lstStyle/>
                    <a:p>
                      <a:pPr rtl="0" fontAlgn="t">
                        <a:spcBef>
                          <a:spcPts val="0"/>
                        </a:spcBef>
                        <a:spcAft>
                          <a:spcPts val="800"/>
                        </a:spcAft>
                      </a:pPr>
                      <a:r>
                        <a:rPr lang="fr-FR" sz="1400">
                          <a:effectLst/>
                        </a:rPr>
                        <a:t>L’ART EST CREATION</a:t>
                      </a:r>
                    </a:p>
                  </a:txBody>
                  <a:tcPr marL="68580" marR="68580"/>
                </a:tc>
                <a:tc>
                  <a:txBody>
                    <a:bodyPr/>
                    <a:lstStyle/>
                    <a:p>
                      <a:pPr algn="ctr" rtl="0" fontAlgn="t">
                        <a:spcBef>
                          <a:spcPts val="0"/>
                        </a:spcBef>
                        <a:spcAft>
                          <a:spcPts val="800"/>
                        </a:spcAft>
                      </a:pPr>
                      <a:r>
                        <a:rPr lang="fr-FR" sz="1400">
                          <a:effectLst/>
                        </a:rPr>
                        <a:t>300 €</a:t>
                      </a:r>
                    </a:p>
                  </a:txBody>
                  <a:tcPr marL="68580" marR="68580"/>
                </a:tc>
                <a:extLst>
                  <a:ext uri="{0D108BD9-81ED-4DB2-BD59-A6C34878D82A}">
                    <a16:rowId xmlns:a16="http://schemas.microsoft.com/office/drawing/2014/main" val="4290664764"/>
                  </a:ext>
                </a:extLst>
              </a:tr>
              <a:tr h="406576">
                <a:tc>
                  <a:txBody>
                    <a:bodyPr/>
                    <a:lstStyle/>
                    <a:p>
                      <a:pPr rtl="0" fontAlgn="t">
                        <a:spcBef>
                          <a:spcPts val="0"/>
                        </a:spcBef>
                        <a:spcAft>
                          <a:spcPts val="800"/>
                        </a:spcAft>
                      </a:pPr>
                      <a:r>
                        <a:rPr lang="fr-FR" sz="1400">
                          <a:effectLst/>
                        </a:rPr>
                        <a:t>LA COMPAGNIE DU SAVON NOIR</a:t>
                      </a:r>
                    </a:p>
                  </a:txBody>
                  <a:tcPr marL="68580" marR="68580"/>
                </a:tc>
                <a:tc>
                  <a:txBody>
                    <a:bodyPr/>
                    <a:lstStyle/>
                    <a:p>
                      <a:pPr algn="ctr" rtl="0" fontAlgn="t">
                        <a:spcBef>
                          <a:spcPts val="0"/>
                        </a:spcBef>
                        <a:spcAft>
                          <a:spcPts val="800"/>
                        </a:spcAft>
                      </a:pPr>
                      <a:r>
                        <a:rPr lang="fr-FR" sz="1400">
                          <a:effectLst/>
                        </a:rPr>
                        <a:t>360 €</a:t>
                      </a:r>
                    </a:p>
                  </a:txBody>
                  <a:tcPr marL="68580" marR="68580"/>
                </a:tc>
                <a:extLst>
                  <a:ext uri="{0D108BD9-81ED-4DB2-BD59-A6C34878D82A}">
                    <a16:rowId xmlns:a16="http://schemas.microsoft.com/office/drawing/2014/main" val="3354839099"/>
                  </a:ext>
                </a:extLst>
              </a:tr>
              <a:tr h="542103">
                <a:tc>
                  <a:txBody>
                    <a:bodyPr/>
                    <a:lstStyle/>
                    <a:p>
                      <a:pPr rtl="0" fontAlgn="t">
                        <a:spcBef>
                          <a:spcPts val="0"/>
                        </a:spcBef>
                        <a:spcAft>
                          <a:spcPts val="800"/>
                        </a:spcAft>
                      </a:pPr>
                      <a:r>
                        <a:rPr lang="fr-FR" sz="1400">
                          <a:effectLst/>
                        </a:rPr>
                        <a:t>CERCLE MANDOLINISTE EYBENS-GRENOBLE</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1190581547"/>
                  </a:ext>
                </a:extLst>
              </a:tr>
              <a:tr h="406576">
                <a:tc>
                  <a:txBody>
                    <a:bodyPr/>
                    <a:lstStyle/>
                    <a:p>
                      <a:pPr rtl="0" fontAlgn="t">
                        <a:spcBef>
                          <a:spcPts val="0"/>
                        </a:spcBef>
                        <a:spcAft>
                          <a:spcPts val="800"/>
                        </a:spcAft>
                      </a:pPr>
                      <a:r>
                        <a:rPr lang="fr-FR" sz="1400">
                          <a:effectLst/>
                        </a:rPr>
                        <a:t>CREALPAGES 38</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2107663415"/>
                  </a:ext>
                </a:extLst>
              </a:tr>
              <a:tr h="406576">
                <a:tc>
                  <a:txBody>
                    <a:bodyPr/>
                    <a:lstStyle/>
                    <a:p>
                      <a:pPr rtl="0" fontAlgn="t">
                        <a:spcBef>
                          <a:spcPts val="0"/>
                        </a:spcBef>
                        <a:spcAft>
                          <a:spcPts val="800"/>
                        </a:spcAft>
                      </a:pPr>
                      <a:r>
                        <a:rPr lang="fr-FR" sz="1400">
                          <a:effectLst/>
                        </a:rPr>
                        <a:t>IMPULSION</a:t>
                      </a:r>
                    </a:p>
                  </a:txBody>
                  <a:tcPr marL="68580" marR="68580"/>
                </a:tc>
                <a:tc>
                  <a:txBody>
                    <a:bodyPr/>
                    <a:lstStyle/>
                    <a:p>
                      <a:pPr algn="ctr" rtl="0" fontAlgn="t">
                        <a:spcBef>
                          <a:spcPts val="0"/>
                        </a:spcBef>
                        <a:spcAft>
                          <a:spcPts val="800"/>
                        </a:spcAft>
                      </a:pPr>
                      <a:r>
                        <a:rPr lang="fr-FR" sz="1400">
                          <a:effectLst/>
                        </a:rPr>
                        <a:t>380 €</a:t>
                      </a:r>
                    </a:p>
                  </a:txBody>
                  <a:tcPr marL="68580" marR="68580"/>
                </a:tc>
                <a:extLst>
                  <a:ext uri="{0D108BD9-81ED-4DB2-BD59-A6C34878D82A}">
                    <a16:rowId xmlns:a16="http://schemas.microsoft.com/office/drawing/2014/main" val="3508818748"/>
                  </a:ext>
                </a:extLst>
              </a:tr>
              <a:tr h="406576">
                <a:tc>
                  <a:txBody>
                    <a:bodyPr/>
                    <a:lstStyle/>
                    <a:p>
                      <a:pPr rtl="0" fontAlgn="t">
                        <a:spcBef>
                          <a:spcPts val="0"/>
                        </a:spcBef>
                        <a:spcAft>
                          <a:spcPts val="800"/>
                        </a:spcAft>
                      </a:pPr>
                      <a:r>
                        <a:rPr lang="fr-FR" sz="1400">
                          <a:effectLst/>
                        </a:rPr>
                        <a:t>INTERMEZZO</a:t>
                      </a:r>
                    </a:p>
                  </a:txBody>
                  <a:tcPr marL="68580" marR="68580"/>
                </a:tc>
                <a:tc>
                  <a:txBody>
                    <a:bodyPr/>
                    <a:lstStyle/>
                    <a:p>
                      <a:pPr algn="ctr" rtl="0" fontAlgn="t">
                        <a:spcBef>
                          <a:spcPts val="0"/>
                        </a:spcBef>
                        <a:spcAft>
                          <a:spcPts val="800"/>
                        </a:spcAft>
                      </a:pPr>
                      <a:r>
                        <a:rPr lang="fr-FR" sz="1400">
                          <a:effectLst/>
                        </a:rPr>
                        <a:t>290 €</a:t>
                      </a:r>
                    </a:p>
                  </a:txBody>
                  <a:tcPr marL="68580" marR="68580"/>
                </a:tc>
                <a:extLst>
                  <a:ext uri="{0D108BD9-81ED-4DB2-BD59-A6C34878D82A}">
                    <a16:rowId xmlns:a16="http://schemas.microsoft.com/office/drawing/2014/main" val="705404718"/>
                  </a:ext>
                </a:extLst>
              </a:tr>
              <a:tr h="406576">
                <a:tc>
                  <a:txBody>
                    <a:bodyPr/>
                    <a:lstStyle/>
                    <a:p>
                      <a:pPr rtl="0" fontAlgn="t">
                        <a:spcBef>
                          <a:spcPts val="0"/>
                        </a:spcBef>
                        <a:spcAft>
                          <a:spcPts val="800"/>
                        </a:spcAft>
                      </a:pPr>
                      <a:r>
                        <a:rPr lang="fr-FR" sz="1400">
                          <a:effectLst/>
                        </a:rPr>
                        <a:t>LE CHARDON DU DAUPHINE</a:t>
                      </a:r>
                    </a:p>
                  </a:txBody>
                  <a:tcPr marL="68580" marR="68580"/>
                </a:tc>
                <a:tc>
                  <a:txBody>
                    <a:bodyPr/>
                    <a:lstStyle/>
                    <a:p>
                      <a:pPr algn="ctr" rtl="0" fontAlgn="t">
                        <a:spcBef>
                          <a:spcPts val="0"/>
                        </a:spcBef>
                        <a:spcAft>
                          <a:spcPts val="800"/>
                        </a:spcAft>
                      </a:pPr>
                      <a:r>
                        <a:rPr lang="fr-FR" sz="1400">
                          <a:effectLst/>
                        </a:rPr>
                        <a:t>230 €</a:t>
                      </a:r>
                    </a:p>
                  </a:txBody>
                  <a:tcPr marL="68580" marR="68580"/>
                </a:tc>
                <a:extLst>
                  <a:ext uri="{0D108BD9-81ED-4DB2-BD59-A6C34878D82A}">
                    <a16:rowId xmlns:a16="http://schemas.microsoft.com/office/drawing/2014/main" val="959257078"/>
                  </a:ext>
                </a:extLst>
              </a:tr>
              <a:tr h="406576">
                <a:tc>
                  <a:txBody>
                    <a:bodyPr/>
                    <a:lstStyle/>
                    <a:p>
                      <a:pPr rtl="0" fontAlgn="t">
                        <a:spcBef>
                          <a:spcPts val="0"/>
                        </a:spcBef>
                        <a:spcAft>
                          <a:spcPts val="800"/>
                        </a:spcAft>
                      </a:pPr>
                      <a:r>
                        <a:rPr lang="fr-FR" sz="1400">
                          <a:effectLst/>
                        </a:rPr>
                        <a:t>LES IDÉES À LISTES</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3351331521"/>
                  </a:ext>
                </a:extLst>
              </a:tr>
              <a:tr h="406576">
                <a:tc>
                  <a:txBody>
                    <a:bodyPr/>
                    <a:lstStyle/>
                    <a:p>
                      <a:pPr rtl="0" fontAlgn="t">
                        <a:spcBef>
                          <a:spcPts val="0"/>
                        </a:spcBef>
                        <a:spcAft>
                          <a:spcPts val="800"/>
                        </a:spcAft>
                      </a:pPr>
                      <a:r>
                        <a:rPr lang="fr-FR" sz="1400">
                          <a:effectLst/>
                        </a:rPr>
                        <a:t>LES P’TITS CŒURS</a:t>
                      </a:r>
                    </a:p>
                  </a:txBody>
                  <a:tcPr marL="68580" marR="68580"/>
                </a:tc>
                <a:tc>
                  <a:txBody>
                    <a:bodyPr/>
                    <a:lstStyle/>
                    <a:p>
                      <a:pPr algn="ctr" rtl="0" fontAlgn="t">
                        <a:spcBef>
                          <a:spcPts val="0"/>
                        </a:spcBef>
                        <a:spcAft>
                          <a:spcPts val="800"/>
                        </a:spcAft>
                      </a:pPr>
                      <a:r>
                        <a:rPr lang="fr-FR" sz="1400">
                          <a:effectLst/>
                        </a:rPr>
                        <a:t>300 €</a:t>
                      </a:r>
                    </a:p>
                  </a:txBody>
                  <a:tcPr marL="68580" marR="68580"/>
                </a:tc>
                <a:extLst>
                  <a:ext uri="{0D108BD9-81ED-4DB2-BD59-A6C34878D82A}">
                    <a16:rowId xmlns:a16="http://schemas.microsoft.com/office/drawing/2014/main" val="3284751660"/>
                  </a:ext>
                </a:extLst>
              </a:tr>
              <a:tr h="406576">
                <a:tc>
                  <a:txBody>
                    <a:bodyPr/>
                    <a:lstStyle/>
                    <a:p>
                      <a:pPr rtl="0" fontAlgn="t">
                        <a:spcBef>
                          <a:spcPts val="0"/>
                        </a:spcBef>
                        <a:spcAft>
                          <a:spcPts val="800"/>
                        </a:spcAft>
                      </a:pPr>
                      <a:r>
                        <a:rPr lang="fr-FR" sz="1400">
                          <a:effectLst/>
                        </a:rPr>
                        <a:t>ENSEMBLE VOCAL TERPSICHORE</a:t>
                      </a:r>
                    </a:p>
                  </a:txBody>
                  <a:tcPr marL="68580" marR="68580"/>
                </a:tc>
                <a:tc>
                  <a:txBody>
                    <a:bodyPr/>
                    <a:lstStyle/>
                    <a:p>
                      <a:pPr algn="ctr" rtl="0" fontAlgn="t">
                        <a:spcBef>
                          <a:spcPts val="0"/>
                        </a:spcBef>
                        <a:spcAft>
                          <a:spcPts val="800"/>
                        </a:spcAft>
                      </a:pPr>
                      <a:r>
                        <a:rPr lang="fr-FR" sz="1400">
                          <a:effectLst/>
                        </a:rPr>
                        <a:t>260 €</a:t>
                      </a:r>
                    </a:p>
                  </a:txBody>
                  <a:tcPr marL="68580" marR="68580"/>
                </a:tc>
                <a:extLst>
                  <a:ext uri="{0D108BD9-81ED-4DB2-BD59-A6C34878D82A}">
                    <a16:rowId xmlns:a16="http://schemas.microsoft.com/office/drawing/2014/main" val="3058232898"/>
                  </a:ext>
                </a:extLst>
              </a:tr>
              <a:tr h="406576">
                <a:tc>
                  <a:txBody>
                    <a:bodyPr/>
                    <a:lstStyle/>
                    <a:p>
                      <a:pPr rtl="0" fontAlgn="t">
                        <a:spcBef>
                          <a:spcPts val="0"/>
                        </a:spcBef>
                        <a:spcAft>
                          <a:spcPts val="800"/>
                        </a:spcAft>
                      </a:pPr>
                      <a:r>
                        <a:rPr lang="fr-FR" sz="1400">
                          <a:effectLst/>
                        </a:rPr>
                        <a:t>TOP DANSES CLUB</a:t>
                      </a:r>
                    </a:p>
                  </a:txBody>
                  <a:tcPr marL="68580" marR="68580"/>
                </a:tc>
                <a:tc>
                  <a:txBody>
                    <a:bodyPr/>
                    <a:lstStyle/>
                    <a:p>
                      <a:pPr algn="ctr" rtl="0" fontAlgn="t">
                        <a:spcBef>
                          <a:spcPts val="0"/>
                        </a:spcBef>
                        <a:spcAft>
                          <a:spcPts val="800"/>
                        </a:spcAft>
                      </a:pPr>
                      <a:r>
                        <a:rPr lang="fr-FR" sz="1400">
                          <a:effectLst/>
                        </a:rPr>
                        <a:t>265 €</a:t>
                      </a:r>
                    </a:p>
                  </a:txBody>
                  <a:tcPr marL="68580" marR="68580"/>
                </a:tc>
                <a:extLst>
                  <a:ext uri="{0D108BD9-81ED-4DB2-BD59-A6C34878D82A}">
                    <a16:rowId xmlns:a16="http://schemas.microsoft.com/office/drawing/2014/main" val="2653655271"/>
                  </a:ext>
                </a:extLst>
              </a:tr>
              <a:tr h="406576">
                <a:tc>
                  <a:txBody>
                    <a:bodyPr/>
                    <a:lstStyle/>
                    <a:p>
                      <a:pPr rtl="0" fontAlgn="t">
                        <a:spcBef>
                          <a:spcPts val="0"/>
                        </a:spcBef>
                        <a:spcAft>
                          <a:spcPts val="800"/>
                        </a:spcAft>
                      </a:pPr>
                      <a:r>
                        <a:rPr lang="fr-FR" sz="1400">
                          <a:effectLst/>
                        </a:rPr>
                        <a:t>TROIS FOIS RIEN</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519697413"/>
                  </a:ext>
                </a:extLst>
              </a:tr>
              <a:tr h="406576">
                <a:tc>
                  <a:txBody>
                    <a:bodyPr/>
                    <a:lstStyle/>
                    <a:p>
                      <a:pPr rtl="0" fontAlgn="t">
                        <a:spcBef>
                          <a:spcPts val="0"/>
                        </a:spcBef>
                        <a:spcAft>
                          <a:spcPts val="800"/>
                        </a:spcAft>
                      </a:pPr>
                      <a:r>
                        <a:rPr lang="fr-FR" sz="1400">
                          <a:effectLst/>
                        </a:rPr>
                        <a:t>ABEILLE EYBINOISE</a:t>
                      </a:r>
                    </a:p>
                  </a:txBody>
                  <a:tcPr marL="68580" marR="68580"/>
                </a:tc>
                <a:tc>
                  <a:txBody>
                    <a:bodyPr/>
                    <a:lstStyle/>
                    <a:p>
                      <a:pPr algn="ctr" rtl="0" fontAlgn="t">
                        <a:spcBef>
                          <a:spcPts val="0"/>
                        </a:spcBef>
                        <a:spcAft>
                          <a:spcPts val="800"/>
                        </a:spcAft>
                      </a:pPr>
                      <a:r>
                        <a:rPr lang="fr-FR" sz="1400">
                          <a:effectLst/>
                        </a:rPr>
                        <a:t>330 €</a:t>
                      </a:r>
                    </a:p>
                  </a:txBody>
                  <a:tcPr marL="68580" marR="68580"/>
                </a:tc>
                <a:extLst>
                  <a:ext uri="{0D108BD9-81ED-4DB2-BD59-A6C34878D82A}">
                    <a16:rowId xmlns:a16="http://schemas.microsoft.com/office/drawing/2014/main" val="1096561490"/>
                  </a:ext>
                </a:extLst>
              </a:tr>
              <a:tr h="542103">
                <a:tc>
                  <a:txBody>
                    <a:bodyPr/>
                    <a:lstStyle/>
                    <a:p>
                      <a:pPr rtl="0" fontAlgn="t">
                        <a:spcBef>
                          <a:spcPts val="0"/>
                        </a:spcBef>
                        <a:spcAft>
                          <a:spcPts val="800"/>
                        </a:spcAft>
                      </a:pPr>
                      <a:r>
                        <a:rPr lang="fr-FR" sz="1400">
                          <a:effectLst/>
                        </a:rPr>
                        <a:t>AMICALE DU SOU DES ÉCOLES LAÏQUES</a:t>
                      </a:r>
                    </a:p>
                  </a:txBody>
                  <a:tcPr marL="68580" marR="68580"/>
                </a:tc>
                <a:tc>
                  <a:txBody>
                    <a:bodyPr/>
                    <a:lstStyle/>
                    <a:p>
                      <a:pPr algn="ctr" rtl="0" fontAlgn="t">
                        <a:spcBef>
                          <a:spcPts val="0"/>
                        </a:spcBef>
                        <a:spcAft>
                          <a:spcPts val="800"/>
                        </a:spcAft>
                      </a:pPr>
                      <a:r>
                        <a:rPr lang="fr-FR" sz="1400">
                          <a:effectLst/>
                        </a:rPr>
                        <a:t>440 €</a:t>
                      </a:r>
                    </a:p>
                  </a:txBody>
                  <a:tcPr marL="68580" marR="68580"/>
                </a:tc>
                <a:extLst>
                  <a:ext uri="{0D108BD9-81ED-4DB2-BD59-A6C34878D82A}">
                    <a16:rowId xmlns:a16="http://schemas.microsoft.com/office/drawing/2014/main" val="3707698904"/>
                  </a:ext>
                </a:extLst>
              </a:tr>
            </a:tbl>
          </a:graphicData>
        </a:graphic>
      </p:graphicFrame>
      <p:graphicFrame>
        <p:nvGraphicFramePr>
          <p:cNvPr id="10" name="Tableau 9">
            <a:extLst>
              <a:ext uri="{FF2B5EF4-FFF2-40B4-BE49-F238E27FC236}">
                <a16:creationId xmlns:a16="http://schemas.microsoft.com/office/drawing/2014/main" id="{AE41ED91-BE5D-80B6-9DD0-8870AE64D2CE}"/>
              </a:ext>
            </a:extLst>
          </p:cNvPr>
          <p:cNvGraphicFramePr>
            <a:graphicFrameLocks noGrp="1"/>
          </p:cNvGraphicFramePr>
          <p:nvPr>
            <p:extLst>
              <p:ext uri="{D42A27DB-BD31-4B8C-83A1-F6EECF244321}">
                <p14:modId xmlns:p14="http://schemas.microsoft.com/office/powerpoint/2010/main" val="488942947"/>
              </p:ext>
            </p:extLst>
          </p:nvPr>
        </p:nvGraphicFramePr>
        <p:xfrm>
          <a:off x="6814868" y="-359434"/>
          <a:ext cx="5354834" cy="7209462"/>
        </p:xfrm>
        <a:graphic>
          <a:graphicData uri="http://schemas.openxmlformats.org/drawingml/2006/table">
            <a:tbl>
              <a:tblPr firstRow="1" bandRow="1">
                <a:tableStyleId>{5C22544A-7EE6-4342-B048-85BDC9FD1C3A}</a:tableStyleId>
              </a:tblPr>
              <a:tblGrid>
                <a:gridCol w="4308212">
                  <a:extLst>
                    <a:ext uri="{9D8B030D-6E8A-4147-A177-3AD203B41FA5}">
                      <a16:colId xmlns:a16="http://schemas.microsoft.com/office/drawing/2014/main" val="2425719458"/>
                    </a:ext>
                  </a:extLst>
                </a:gridCol>
                <a:gridCol w="1046622">
                  <a:extLst>
                    <a:ext uri="{9D8B030D-6E8A-4147-A177-3AD203B41FA5}">
                      <a16:colId xmlns:a16="http://schemas.microsoft.com/office/drawing/2014/main" val="453659394"/>
                    </a:ext>
                  </a:extLst>
                </a:gridCol>
              </a:tblGrid>
              <a:tr h="440013">
                <a:tc>
                  <a:txBody>
                    <a:bodyPr/>
                    <a:lstStyle/>
                    <a:p>
                      <a:pPr algn="ctr" rtl="0" fontAlgn="t">
                        <a:spcBef>
                          <a:spcPts val="0"/>
                        </a:spcBef>
                        <a:spcAft>
                          <a:spcPts val="800"/>
                        </a:spcAft>
                      </a:pPr>
                      <a:r>
                        <a:rPr lang="fr-FR" sz="1100">
                          <a:effectLst/>
                        </a:rPr>
                        <a:t>ASSOCIATION</a:t>
                      </a:r>
                      <a:endParaRPr lang="fr-FR">
                        <a:effectLst/>
                      </a:endParaRPr>
                    </a:p>
                  </a:txBody>
                  <a:tcPr marL="68580" marR="68580"/>
                </a:tc>
                <a:tc>
                  <a:txBody>
                    <a:bodyPr/>
                    <a:lstStyle/>
                    <a:p>
                      <a:pPr algn="ctr" rtl="0" fontAlgn="t">
                        <a:spcBef>
                          <a:spcPts val="0"/>
                        </a:spcBef>
                        <a:spcAft>
                          <a:spcPts val="800"/>
                        </a:spcAft>
                      </a:pPr>
                      <a:r>
                        <a:rPr lang="fr-FR" sz="1100">
                          <a:effectLst/>
                        </a:rPr>
                        <a:t>MONTANT PROPOSÉ</a:t>
                      </a:r>
                      <a:endParaRPr lang="fr-FR">
                        <a:effectLst/>
                      </a:endParaRPr>
                    </a:p>
                  </a:txBody>
                  <a:tcPr marL="68580" marR="68580"/>
                </a:tc>
                <a:extLst>
                  <a:ext uri="{0D108BD9-81ED-4DB2-BD59-A6C34878D82A}">
                    <a16:rowId xmlns:a16="http://schemas.microsoft.com/office/drawing/2014/main" val="891919749"/>
                  </a:ext>
                </a:extLst>
              </a:tr>
              <a:tr h="541555">
                <a:tc>
                  <a:txBody>
                    <a:bodyPr/>
                    <a:lstStyle/>
                    <a:p>
                      <a:pPr rtl="0" fontAlgn="t">
                        <a:spcBef>
                          <a:spcPts val="0"/>
                        </a:spcBef>
                        <a:spcAft>
                          <a:spcPts val="800"/>
                        </a:spcAft>
                      </a:pPr>
                      <a:r>
                        <a:rPr lang="fr-FR" sz="1400">
                          <a:effectLst/>
                        </a:rPr>
                        <a:t>ASSOCIATION NATIONALE DES ANCIENS ET AMIS DU MAQUIS DE L’OISANS</a:t>
                      </a:r>
                    </a:p>
                  </a:txBody>
                  <a:tcPr marL="68580" marR="68580"/>
                </a:tc>
                <a:tc>
                  <a:txBody>
                    <a:bodyPr/>
                    <a:lstStyle/>
                    <a:p>
                      <a:pPr algn="ctr" rtl="0" fontAlgn="t">
                        <a:spcBef>
                          <a:spcPts val="0"/>
                        </a:spcBef>
                        <a:spcAft>
                          <a:spcPts val="800"/>
                        </a:spcAft>
                      </a:pPr>
                      <a:r>
                        <a:rPr lang="fr-FR" sz="1400">
                          <a:effectLst/>
                        </a:rPr>
                        <a:t>270 €</a:t>
                      </a:r>
                    </a:p>
                  </a:txBody>
                  <a:tcPr marL="68580" marR="68580"/>
                </a:tc>
                <a:extLst>
                  <a:ext uri="{0D108BD9-81ED-4DB2-BD59-A6C34878D82A}">
                    <a16:rowId xmlns:a16="http://schemas.microsoft.com/office/drawing/2014/main" val="2530076451"/>
                  </a:ext>
                </a:extLst>
              </a:tr>
              <a:tr h="321549">
                <a:tc>
                  <a:txBody>
                    <a:bodyPr/>
                    <a:lstStyle/>
                    <a:p>
                      <a:pPr rtl="0" fontAlgn="t">
                        <a:spcBef>
                          <a:spcPts val="0"/>
                        </a:spcBef>
                        <a:spcAft>
                          <a:spcPts val="800"/>
                        </a:spcAft>
                      </a:pPr>
                      <a:r>
                        <a:rPr lang="fr-FR" sz="1400">
                          <a:effectLst/>
                        </a:rPr>
                        <a:t>FNACA EYBENS-POISAT-BRESSON</a:t>
                      </a:r>
                    </a:p>
                  </a:txBody>
                  <a:tcPr marL="68580" marR="68580"/>
                </a:tc>
                <a:tc>
                  <a:txBody>
                    <a:bodyPr/>
                    <a:lstStyle/>
                    <a:p>
                      <a:pPr algn="ctr" rtl="0" fontAlgn="t">
                        <a:spcBef>
                          <a:spcPts val="0"/>
                        </a:spcBef>
                        <a:spcAft>
                          <a:spcPts val="800"/>
                        </a:spcAft>
                      </a:pPr>
                      <a:r>
                        <a:rPr lang="fr-FR" sz="1400">
                          <a:effectLst/>
                        </a:rPr>
                        <a:t>450 €</a:t>
                      </a:r>
                    </a:p>
                  </a:txBody>
                  <a:tcPr marL="68580" marR="68580"/>
                </a:tc>
                <a:extLst>
                  <a:ext uri="{0D108BD9-81ED-4DB2-BD59-A6C34878D82A}">
                    <a16:rowId xmlns:a16="http://schemas.microsoft.com/office/drawing/2014/main" val="2710743936"/>
                  </a:ext>
                </a:extLst>
              </a:tr>
              <a:tr h="321549">
                <a:tc>
                  <a:txBody>
                    <a:bodyPr/>
                    <a:lstStyle/>
                    <a:p>
                      <a:pPr rtl="0" fontAlgn="t">
                        <a:spcBef>
                          <a:spcPts val="0"/>
                        </a:spcBef>
                        <a:spcAft>
                          <a:spcPts val="800"/>
                        </a:spcAft>
                      </a:pPr>
                      <a:r>
                        <a:rPr lang="fr-FR" sz="1400">
                          <a:effectLst/>
                        </a:rPr>
                        <a:t>COLLECTIF INDEPENDENCIA PÉROU</a:t>
                      </a:r>
                    </a:p>
                  </a:txBody>
                  <a:tcPr marL="68580" marR="68580"/>
                </a:tc>
                <a:tc>
                  <a:txBody>
                    <a:bodyPr/>
                    <a:lstStyle/>
                    <a:p>
                      <a:pPr algn="ctr" rtl="0" fontAlgn="t">
                        <a:spcBef>
                          <a:spcPts val="0"/>
                        </a:spcBef>
                        <a:spcAft>
                          <a:spcPts val="800"/>
                        </a:spcAft>
                      </a:pPr>
                      <a:r>
                        <a:rPr lang="fr-FR" sz="1400">
                          <a:effectLst/>
                        </a:rPr>
                        <a:t>300 €</a:t>
                      </a:r>
                    </a:p>
                  </a:txBody>
                  <a:tcPr marL="68580" marR="68580"/>
                </a:tc>
                <a:extLst>
                  <a:ext uri="{0D108BD9-81ED-4DB2-BD59-A6C34878D82A}">
                    <a16:rowId xmlns:a16="http://schemas.microsoft.com/office/drawing/2014/main" val="3530991110"/>
                  </a:ext>
                </a:extLst>
              </a:tr>
              <a:tr h="321549">
                <a:tc>
                  <a:txBody>
                    <a:bodyPr/>
                    <a:lstStyle/>
                    <a:p>
                      <a:pPr rtl="0" fontAlgn="t">
                        <a:spcBef>
                          <a:spcPts val="0"/>
                        </a:spcBef>
                        <a:spcAft>
                          <a:spcPts val="800"/>
                        </a:spcAft>
                      </a:pPr>
                      <a:r>
                        <a:rPr lang="fr-FR" sz="1400">
                          <a:effectLst/>
                        </a:rPr>
                        <a:t>COMITÉ D'ÉCHANGES EUROPÉENS</a:t>
                      </a:r>
                    </a:p>
                  </a:txBody>
                  <a:tcPr marL="68580" marR="68580"/>
                </a:tc>
                <a:tc>
                  <a:txBody>
                    <a:bodyPr/>
                    <a:lstStyle/>
                    <a:p>
                      <a:pPr algn="ctr" rtl="0" fontAlgn="t">
                        <a:spcBef>
                          <a:spcPts val="0"/>
                        </a:spcBef>
                        <a:spcAft>
                          <a:spcPts val="800"/>
                        </a:spcAft>
                      </a:pPr>
                      <a:r>
                        <a:rPr lang="fr-FR" sz="1400">
                          <a:effectLst/>
                        </a:rPr>
                        <a:t>300 €</a:t>
                      </a:r>
                    </a:p>
                  </a:txBody>
                  <a:tcPr marL="68580" marR="68580"/>
                </a:tc>
                <a:extLst>
                  <a:ext uri="{0D108BD9-81ED-4DB2-BD59-A6C34878D82A}">
                    <a16:rowId xmlns:a16="http://schemas.microsoft.com/office/drawing/2014/main" val="325525880"/>
                  </a:ext>
                </a:extLst>
              </a:tr>
              <a:tr h="321549">
                <a:tc>
                  <a:txBody>
                    <a:bodyPr/>
                    <a:lstStyle/>
                    <a:p>
                      <a:pPr rtl="0" fontAlgn="t">
                        <a:spcBef>
                          <a:spcPts val="0"/>
                        </a:spcBef>
                        <a:spcAft>
                          <a:spcPts val="800"/>
                        </a:spcAft>
                      </a:pPr>
                      <a:r>
                        <a:rPr lang="fr-FR" sz="1400">
                          <a:effectLst/>
                        </a:rPr>
                        <a:t>LE CEDRE ET LE MÉLÈZE</a:t>
                      </a:r>
                    </a:p>
                  </a:txBody>
                  <a:tcPr marL="68580" marR="68580"/>
                </a:tc>
                <a:tc>
                  <a:txBody>
                    <a:bodyPr/>
                    <a:lstStyle/>
                    <a:p>
                      <a:pPr algn="ctr" rtl="0" fontAlgn="t">
                        <a:spcBef>
                          <a:spcPts val="0"/>
                        </a:spcBef>
                        <a:spcAft>
                          <a:spcPts val="800"/>
                        </a:spcAft>
                      </a:pPr>
                      <a:r>
                        <a:rPr lang="fr-FR" sz="1400">
                          <a:effectLst/>
                        </a:rPr>
                        <a:t>220 €</a:t>
                      </a:r>
                    </a:p>
                  </a:txBody>
                  <a:tcPr marL="68580" marR="68580"/>
                </a:tc>
                <a:extLst>
                  <a:ext uri="{0D108BD9-81ED-4DB2-BD59-A6C34878D82A}">
                    <a16:rowId xmlns:a16="http://schemas.microsoft.com/office/drawing/2014/main" val="662823335"/>
                  </a:ext>
                </a:extLst>
              </a:tr>
              <a:tr h="321549">
                <a:tc>
                  <a:txBody>
                    <a:bodyPr/>
                    <a:lstStyle/>
                    <a:p>
                      <a:pPr rtl="0" fontAlgn="t">
                        <a:spcBef>
                          <a:spcPts val="0"/>
                        </a:spcBef>
                        <a:spcAft>
                          <a:spcPts val="800"/>
                        </a:spcAft>
                      </a:pPr>
                      <a:r>
                        <a:rPr lang="fr-FR" sz="1400">
                          <a:effectLst/>
                        </a:rPr>
                        <a:t>LES AMIS DE L’EGLISE D’EYBENS</a:t>
                      </a:r>
                    </a:p>
                  </a:txBody>
                  <a:tcPr marL="68580" marR="68580"/>
                </a:tc>
                <a:tc>
                  <a:txBody>
                    <a:bodyPr/>
                    <a:lstStyle/>
                    <a:p>
                      <a:pPr algn="ctr" rtl="0" fontAlgn="t">
                        <a:spcBef>
                          <a:spcPts val="0"/>
                        </a:spcBef>
                        <a:spcAft>
                          <a:spcPts val="800"/>
                        </a:spcAft>
                      </a:pPr>
                      <a:r>
                        <a:rPr lang="fr-FR" sz="1400">
                          <a:effectLst/>
                        </a:rPr>
                        <a:t>370 €</a:t>
                      </a:r>
                    </a:p>
                  </a:txBody>
                  <a:tcPr marL="68580" marR="68580"/>
                </a:tc>
                <a:extLst>
                  <a:ext uri="{0D108BD9-81ED-4DB2-BD59-A6C34878D82A}">
                    <a16:rowId xmlns:a16="http://schemas.microsoft.com/office/drawing/2014/main" val="2203822310"/>
                  </a:ext>
                </a:extLst>
              </a:tr>
              <a:tr h="321549">
                <a:tc>
                  <a:txBody>
                    <a:bodyPr/>
                    <a:lstStyle/>
                    <a:p>
                      <a:pPr rtl="0" fontAlgn="t">
                        <a:spcBef>
                          <a:spcPts val="0"/>
                        </a:spcBef>
                        <a:spcAft>
                          <a:spcPts val="800"/>
                        </a:spcAft>
                      </a:pPr>
                      <a:r>
                        <a:rPr lang="fr-FR" sz="1400">
                          <a:effectLst/>
                        </a:rPr>
                        <a:t>ASSOCIATION AQUARIOPHILE RÉGION GRENOBLOISE 38</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2069620503"/>
                  </a:ext>
                </a:extLst>
              </a:tr>
              <a:tr h="541555">
                <a:tc>
                  <a:txBody>
                    <a:bodyPr/>
                    <a:lstStyle/>
                    <a:p>
                      <a:pPr rtl="0" fontAlgn="t">
                        <a:spcBef>
                          <a:spcPts val="0"/>
                        </a:spcBef>
                        <a:spcAft>
                          <a:spcPts val="800"/>
                        </a:spcAft>
                      </a:pPr>
                      <a:r>
                        <a:rPr lang="fr-FR" sz="1400">
                          <a:effectLst/>
                        </a:rPr>
                        <a:t>CLUB « QUESTIONS POUR UN CHAMPION » EYBENS-GRENOBLE</a:t>
                      </a:r>
                    </a:p>
                  </a:txBody>
                  <a:tcPr marL="68580" marR="68580"/>
                </a:tc>
                <a:tc>
                  <a:txBody>
                    <a:bodyPr/>
                    <a:lstStyle/>
                    <a:p>
                      <a:pPr algn="ctr" rtl="0" fontAlgn="t">
                        <a:spcBef>
                          <a:spcPts val="0"/>
                        </a:spcBef>
                        <a:spcAft>
                          <a:spcPts val="800"/>
                        </a:spcAft>
                      </a:pPr>
                      <a:r>
                        <a:rPr lang="fr-FR" sz="1400">
                          <a:effectLst/>
                        </a:rPr>
                        <a:t>240 €</a:t>
                      </a:r>
                    </a:p>
                  </a:txBody>
                  <a:tcPr marL="68580" marR="68580"/>
                </a:tc>
                <a:extLst>
                  <a:ext uri="{0D108BD9-81ED-4DB2-BD59-A6C34878D82A}">
                    <a16:rowId xmlns:a16="http://schemas.microsoft.com/office/drawing/2014/main" val="2045730078"/>
                  </a:ext>
                </a:extLst>
              </a:tr>
              <a:tr h="321549">
                <a:tc>
                  <a:txBody>
                    <a:bodyPr/>
                    <a:lstStyle/>
                    <a:p>
                      <a:pPr rtl="0" fontAlgn="t">
                        <a:spcBef>
                          <a:spcPts val="0"/>
                        </a:spcBef>
                        <a:spcAft>
                          <a:spcPts val="800"/>
                        </a:spcAft>
                      </a:pPr>
                      <a:r>
                        <a:rPr lang="fr-FR" sz="1400">
                          <a:effectLst/>
                        </a:rPr>
                        <a:t>JARDINS FAMILIAUX EYBINOIS</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2195587722"/>
                  </a:ext>
                </a:extLst>
              </a:tr>
              <a:tr h="321549">
                <a:tc>
                  <a:txBody>
                    <a:bodyPr/>
                    <a:lstStyle/>
                    <a:p>
                      <a:pPr rtl="0" fontAlgn="t">
                        <a:spcBef>
                          <a:spcPts val="0"/>
                        </a:spcBef>
                        <a:spcAft>
                          <a:spcPts val="800"/>
                        </a:spcAft>
                      </a:pPr>
                      <a:r>
                        <a:rPr lang="fr-FR" sz="1400">
                          <a:effectLst/>
                        </a:rPr>
                        <a:t>JARDIN DES COURGES D’EYBENS</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3760854083"/>
                  </a:ext>
                </a:extLst>
              </a:tr>
              <a:tr h="321549">
                <a:tc>
                  <a:txBody>
                    <a:bodyPr/>
                    <a:lstStyle/>
                    <a:p>
                      <a:pPr rtl="0" fontAlgn="t">
                        <a:spcBef>
                          <a:spcPts val="0"/>
                        </a:spcBef>
                        <a:spcAft>
                          <a:spcPts val="800"/>
                        </a:spcAft>
                      </a:pPr>
                      <a:r>
                        <a:rPr lang="fr-FR" sz="1400">
                          <a:effectLst/>
                        </a:rPr>
                        <a:t>MÉDITATION ENFANT ADULTE</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2035173151"/>
                  </a:ext>
                </a:extLst>
              </a:tr>
              <a:tr h="321549">
                <a:tc>
                  <a:txBody>
                    <a:bodyPr/>
                    <a:lstStyle/>
                    <a:p>
                      <a:pPr rtl="0" fontAlgn="t">
                        <a:spcBef>
                          <a:spcPts val="0"/>
                        </a:spcBef>
                        <a:spcAft>
                          <a:spcPts val="800"/>
                        </a:spcAft>
                      </a:pPr>
                      <a:r>
                        <a:rPr lang="fr-FR" sz="1400">
                          <a:effectLst/>
                        </a:rPr>
                        <a:t>LA MAIN A LA PÂTE</a:t>
                      </a:r>
                    </a:p>
                  </a:txBody>
                  <a:tcPr marL="68580" marR="68580"/>
                </a:tc>
                <a:tc>
                  <a:txBody>
                    <a:bodyPr/>
                    <a:lstStyle/>
                    <a:p>
                      <a:pPr algn="ctr" rtl="0" fontAlgn="t">
                        <a:spcBef>
                          <a:spcPts val="0"/>
                        </a:spcBef>
                        <a:spcAft>
                          <a:spcPts val="800"/>
                        </a:spcAft>
                      </a:pPr>
                      <a:r>
                        <a:rPr lang="fr-FR" sz="1400">
                          <a:effectLst/>
                        </a:rPr>
                        <a:t>300 €</a:t>
                      </a:r>
                    </a:p>
                  </a:txBody>
                  <a:tcPr marL="68580" marR="68580"/>
                </a:tc>
                <a:extLst>
                  <a:ext uri="{0D108BD9-81ED-4DB2-BD59-A6C34878D82A}">
                    <a16:rowId xmlns:a16="http://schemas.microsoft.com/office/drawing/2014/main" val="1375556112"/>
                  </a:ext>
                </a:extLst>
              </a:tr>
              <a:tr h="321549">
                <a:tc>
                  <a:txBody>
                    <a:bodyPr/>
                    <a:lstStyle/>
                    <a:p>
                      <a:pPr rtl="0" fontAlgn="t">
                        <a:spcBef>
                          <a:spcPts val="0"/>
                        </a:spcBef>
                        <a:spcAft>
                          <a:spcPts val="800"/>
                        </a:spcAft>
                      </a:pPr>
                      <a:r>
                        <a:rPr lang="fr-FR" sz="1400">
                          <a:effectLst/>
                        </a:rPr>
                        <a:t>TOHU-BOHU</a:t>
                      </a:r>
                    </a:p>
                  </a:txBody>
                  <a:tcPr marL="68580" marR="68580"/>
                </a:tc>
                <a:tc>
                  <a:txBody>
                    <a:bodyPr/>
                    <a:lstStyle/>
                    <a:p>
                      <a:pPr algn="ctr" rtl="0" fontAlgn="t">
                        <a:spcBef>
                          <a:spcPts val="0"/>
                        </a:spcBef>
                        <a:spcAft>
                          <a:spcPts val="800"/>
                        </a:spcAft>
                      </a:pPr>
                      <a:r>
                        <a:rPr lang="fr-FR" sz="1400">
                          <a:effectLst/>
                        </a:rPr>
                        <a:t>200 €</a:t>
                      </a:r>
                    </a:p>
                  </a:txBody>
                  <a:tcPr marL="68580" marR="68580"/>
                </a:tc>
                <a:extLst>
                  <a:ext uri="{0D108BD9-81ED-4DB2-BD59-A6C34878D82A}">
                    <a16:rowId xmlns:a16="http://schemas.microsoft.com/office/drawing/2014/main" val="2641898904"/>
                  </a:ext>
                </a:extLst>
              </a:tr>
              <a:tr h="321549">
                <a:tc>
                  <a:txBody>
                    <a:bodyPr/>
                    <a:lstStyle/>
                    <a:p>
                      <a:pPr rtl="0" fontAlgn="t">
                        <a:spcBef>
                          <a:spcPts val="0"/>
                        </a:spcBef>
                        <a:spcAft>
                          <a:spcPts val="800"/>
                        </a:spcAft>
                      </a:pPr>
                      <a:r>
                        <a:rPr lang="fr-FR" sz="1400">
                          <a:effectLst/>
                        </a:rPr>
                        <a:t>CLCV</a:t>
                      </a:r>
                    </a:p>
                  </a:txBody>
                  <a:tcPr marL="68580" marR="68580"/>
                </a:tc>
                <a:tc>
                  <a:txBody>
                    <a:bodyPr/>
                    <a:lstStyle/>
                    <a:p>
                      <a:pPr algn="ctr" rtl="0" fontAlgn="t">
                        <a:spcBef>
                          <a:spcPts val="0"/>
                        </a:spcBef>
                        <a:spcAft>
                          <a:spcPts val="800"/>
                        </a:spcAft>
                      </a:pPr>
                      <a:r>
                        <a:rPr lang="fr-FR" sz="1400">
                          <a:effectLst/>
                        </a:rPr>
                        <a:t>1400 €</a:t>
                      </a:r>
                    </a:p>
                  </a:txBody>
                  <a:tcPr marL="68580" marR="68580"/>
                </a:tc>
                <a:extLst>
                  <a:ext uri="{0D108BD9-81ED-4DB2-BD59-A6C34878D82A}">
                    <a16:rowId xmlns:a16="http://schemas.microsoft.com/office/drawing/2014/main" val="655727723"/>
                  </a:ext>
                </a:extLst>
              </a:tr>
              <a:tr h="321549">
                <a:tc>
                  <a:txBody>
                    <a:bodyPr/>
                    <a:lstStyle/>
                    <a:p>
                      <a:pPr rtl="0" fontAlgn="t">
                        <a:spcBef>
                          <a:spcPts val="0"/>
                        </a:spcBef>
                        <a:spcAft>
                          <a:spcPts val="800"/>
                        </a:spcAft>
                      </a:pPr>
                      <a:r>
                        <a:rPr lang="fr-FR" sz="1400">
                          <a:effectLst/>
                        </a:rPr>
                        <a:t>OMS</a:t>
                      </a:r>
                    </a:p>
                  </a:txBody>
                  <a:tcPr marL="68580" marR="68580"/>
                </a:tc>
                <a:tc>
                  <a:txBody>
                    <a:bodyPr/>
                    <a:lstStyle/>
                    <a:p>
                      <a:pPr algn="ctr" rtl="0" fontAlgn="t">
                        <a:spcBef>
                          <a:spcPts val="0"/>
                        </a:spcBef>
                        <a:spcAft>
                          <a:spcPts val="800"/>
                        </a:spcAft>
                      </a:pPr>
                      <a:r>
                        <a:rPr lang="fr-FR" sz="1400">
                          <a:effectLst/>
                        </a:rPr>
                        <a:t>4500 €</a:t>
                      </a:r>
                    </a:p>
                  </a:txBody>
                  <a:tcPr marL="68580" marR="68580"/>
                </a:tc>
                <a:extLst>
                  <a:ext uri="{0D108BD9-81ED-4DB2-BD59-A6C34878D82A}">
                    <a16:rowId xmlns:a16="http://schemas.microsoft.com/office/drawing/2014/main" val="3847036468"/>
                  </a:ext>
                </a:extLst>
              </a:tr>
              <a:tr h="321549">
                <a:tc>
                  <a:txBody>
                    <a:bodyPr/>
                    <a:lstStyle/>
                    <a:p>
                      <a:pPr rtl="0" fontAlgn="t">
                        <a:spcBef>
                          <a:spcPts val="0"/>
                        </a:spcBef>
                        <a:spcAft>
                          <a:spcPts val="800"/>
                        </a:spcAft>
                      </a:pPr>
                      <a:r>
                        <a:rPr lang="fr-FR" sz="1400">
                          <a:effectLst/>
                        </a:rPr>
                        <a:t>HARMONIE D’EYBENS-POISAT</a:t>
                      </a:r>
                    </a:p>
                  </a:txBody>
                  <a:tcPr marL="68580" marR="68580"/>
                </a:tc>
                <a:tc>
                  <a:txBody>
                    <a:bodyPr/>
                    <a:lstStyle/>
                    <a:p>
                      <a:pPr algn="ctr" rtl="0" fontAlgn="t">
                        <a:spcBef>
                          <a:spcPts val="0"/>
                        </a:spcBef>
                        <a:spcAft>
                          <a:spcPts val="800"/>
                        </a:spcAft>
                      </a:pPr>
                      <a:r>
                        <a:rPr lang="fr-FR" sz="1400">
                          <a:effectLst/>
                        </a:rPr>
                        <a:t>4000 €</a:t>
                      </a:r>
                    </a:p>
                  </a:txBody>
                  <a:tcPr marL="68580" marR="68580"/>
                </a:tc>
                <a:extLst>
                  <a:ext uri="{0D108BD9-81ED-4DB2-BD59-A6C34878D82A}">
                    <a16:rowId xmlns:a16="http://schemas.microsoft.com/office/drawing/2014/main" val="4265114995"/>
                  </a:ext>
                </a:extLst>
              </a:tr>
              <a:tr h="321549">
                <a:tc>
                  <a:txBody>
                    <a:bodyPr/>
                    <a:lstStyle/>
                    <a:p>
                      <a:pPr rtl="0" fontAlgn="t">
                        <a:spcBef>
                          <a:spcPts val="0"/>
                        </a:spcBef>
                        <a:spcAft>
                          <a:spcPts val="800"/>
                        </a:spcAft>
                      </a:pPr>
                      <a:r>
                        <a:rPr lang="fr-FR" sz="1400">
                          <a:effectLst/>
                        </a:rPr>
                        <a:t>CENTRE LOISIRS ET CULTURE</a:t>
                      </a:r>
                    </a:p>
                  </a:txBody>
                  <a:tcPr marL="68580" marR="68580"/>
                </a:tc>
                <a:tc>
                  <a:txBody>
                    <a:bodyPr/>
                    <a:lstStyle/>
                    <a:p>
                      <a:pPr algn="ctr" rtl="0" fontAlgn="t">
                        <a:spcBef>
                          <a:spcPts val="0"/>
                        </a:spcBef>
                        <a:spcAft>
                          <a:spcPts val="800"/>
                        </a:spcAft>
                      </a:pPr>
                      <a:r>
                        <a:rPr lang="fr-FR" sz="1400">
                          <a:effectLst/>
                        </a:rPr>
                        <a:t>556145 €</a:t>
                      </a:r>
                    </a:p>
                  </a:txBody>
                  <a:tcPr marL="68580" marR="68580"/>
                </a:tc>
                <a:extLst>
                  <a:ext uri="{0D108BD9-81ED-4DB2-BD59-A6C34878D82A}">
                    <a16:rowId xmlns:a16="http://schemas.microsoft.com/office/drawing/2014/main" val="2597910803"/>
                  </a:ext>
                </a:extLst>
              </a:tr>
              <a:tr h="321549">
                <a:tc>
                  <a:txBody>
                    <a:bodyPr/>
                    <a:lstStyle/>
                    <a:p>
                      <a:pPr rtl="0" fontAlgn="t">
                        <a:spcBef>
                          <a:spcPts val="0"/>
                        </a:spcBef>
                        <a:spcAft>
                          <a:spcPts val="800"/>
                        </a:spcAft>
                      </a:pPr>
                      <a:r>
                        <a:rPr lang="fr-FR" sz="1400">
                          <a:effectLst/>
                        </a:rPr>
                        <a:t>AGENCE D’URBANISME DE LA REGION GRENOBLOISE</a:t>
                      </a:r>
                    </a:p>
                  </a:txBody>
                  <a:tcPr marL="68580" marR="68580"/>
                </a:tc>
                <a:tc>
                  <a:txBody>
                    <a:bodyPr/>
                    <a:lstStyle/>
                    <a:p>
                      <a:pPr algn="ctr" rtl="0" fontAlgn="t">
                        <a:spcBef>
                          <a:spcPts val="0"/>
                        </a:spcBef>
                        <a:spcAft>
                          <a:spcPts val="800"/>
                        </a:spcAft>
                      </a:pPr>
                      <a:r>
                        <a:rPr lang="fr-FR" sz="1400">
                          <a:effectLst/>
                        </a:rPr>
                        <a:t>5320 €</a:t>
                      </a:r>
                    </a:p>
                  </a:txBody>
                  <a:tcPr marL="68580" marR="68580"/>
                </a:tc>
                <a:extLst>
                  <a:ext uri="{0D108BD9-81ED-4DB2-BD59-A6C34878D82A}">
                    <a16:rowId xmlns:a16="http://schemas.microsoft.com/office/drawing/2014/main" val="4101980536"/>
                  </a:ext>
                </a:extLst>
              </a:tr>
              <a:tr h="541555">
                <a:tc>
                  <a:txBody>
                    <a:bodyPr/>
                    <a:lstStyle/>
                    <a:p>
                      <a:pPr rtl="0" fontAlgn="t">
                        <a:spcBef>
                          <a:spcPts val="0"/>
                        </a:spcBef>
                        <a:spcAft>
                          <a:spcPts val="800"/>
                        </a:spcAft>
                      </a:pPr>
                      <a:r>
                        <a:rPr lang="fr-FR" sz="1400">
                          <a:effectLst/>
                        </a:rPr>
                        <a:t>MOUVEMENT FRANÇAIS POUR LE PLANNING FAMILIAL - ASSOCIATION DÉPARTEMENTALE DE L'ISÈRE – MFPF 38</a:t>
                      </a:r>
                    </a:p>
                  </a:txBody>
                  <a:tcPr marL="68580" marR="68580"/>
                </a:tc>
                <a:tc>
                  <a:txBody>
                    <a:bodyPr/>
                    <a:lstStyle/>
                    <a:p>
                      <a:pPr algn="ctr" rtl="0" fontAlgn="t">
                        <a:spcBef>
                          <a:spcPts val="0"/>
                        </a:spcBef>
                        <a:spcAft>
                          <a:spcPts val="800"/>
                        </a:spcAft>
                      </a:pPr>
                      <a:r>
                        <a:rPr lang="fr-FR" sz="1400">
                          <a:effectLst/>
                        </a:rPr>
                        <a:t>5500 €</a:t>
                      </a:r>
                    </a:p>
                  </a:txBody>
                  <a:tcPr marL="68580" marR="68580"/>
                </a:tc>
                <a:extLst>
                  <a:ext uri="{0D108BD9-81ED-4DB2-BD59-A6C34878D82A}">
                    <a16:rowId xmlns:a16="http://schemas.microsoft.com/office/drawing/2014/main" val="255305731"/>
                  </a:ext>
                </a:extLst>
              </a:tr>
            </a:tbl>
          </a:graphicData>
        </a:graphic>
      </p:graphicFrame>
    </p:spTree>
    <p:extLst>
      <p:ext uri="{BB962C8B-B14F-4D97-AF65-F5344CB8AC3E}">
        <p14:creationId xmlns:p14="http://schemas.microsoft.com/office/powerpoint/2010/main" val="299197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99455" y="1282903"/>
            <a:ext cx="2584119" cy="5203888"/>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DEL20230323_10 CITOYENNETE ET VIE ASSOCIATIVE – Subvention exceptionnelle à la Croix rouge française pour soutenir les victimes turques et syriennes</a:t>
            </a:r>
            <a:endParaRPr lang="fr-FR" b="1">
              <a:solidFill>
                <a:schemeClr val="bg1"/>
              </a:solidFill>
            </a:endParaRPr>
          </a:p>
          <a:p>
            <a:pPr>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92258" y="536669"/>
            <a:ext cx="8398700" cy="5902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2000">
              <a:solidFill>
                <a:schemeClr val="tx1"/>
              </a:solidFill>
              <a:latin typeface="Source Sans Pro"/>
              <a:ea typeface="Source Sans Pro"/>
              <a:cs typeface="Arial"/>
            </a:endParaRPr>
          </a:p>
          <a:p>
            <a:r>
              <a:rPr lang="fr-FR" sz="2000">
                <a:solidFill>
                  <a:schemeClr val="tx1"/>
                </a:solidFill>
                <a:latin typeface="Source Sans Pro"/>
                <a:ea typeface="Source Sans Pro"/>
                <a:cs typeface="Arial"/>
              </a:rPr>
              <a:t>Le 6 février 2023</a:t>
            </a:r>
            <a:r>
              <a:rPr lang="fr-FR" sz="2000" b="0">
                <a:solidFill>
                  <a:schemeClr val="tx1"/>
                </a:solidFill>
                <a:latin typeface="Source Sans Pro"/>
                <a:ea typeface="Source Sans Pro"/>
                <a:cs typeface="Arial"/>
              </a:rPr>
              <a:t>, deux séismes de magnitude 7,7 et 7,6 sur l'échelle de Richter ont dévasté le sud-est de la Turquie et le nord de la Syrie.</a:t>
            </a:r>
            <a:endParaRPr lang="fr-FR" sz="2000">
              <a:solidFill>
                <a:schemeClr val="tx1"/>
              </a:solidFill>
              <a:latin typeface="Source Sans Pro"/>
              <a:cs typeface="Arial"/>
            </a:endParaRPr>
          </a:p>
          <a:p>
            <a:r>
              <a:rPr lang="fr-FR" sz="2000" b="0">
                <a:solidFill>
                  <a:schemeClr val="tx1"/>
                </a:solidFill>
                <a:latin typeface="Source Sans Pro"/>
                <a:ea typeface="Source Sans Pro"/>
                <a:cs typeface="Arial"/>
              </a:rPr>
              <a:t>Une nouvelle fois, le Moyen-Orient est touché par un drame humain qui a coûté la vie à 50 000 personnes et provoqué 100 000 blessés sur une zone de 20 000km²..</a:t>
            </a:r>
            <a:br>
              <a:rPr lang="en-US" sz="2000">
                <a:latin typeface="Source Sans Pro"/>
              </a:rPr>
            </a:br>
            <a:endParaRPr lang="fr-FR" sz="2000" b="0">
              <a:solidFill>
                <a:schemeClr val="tx1"/>
              </a:solidFill>
              <a:latin typeface="Source Sans Pro"/>
              <a:cs typeface="Arial"/>
            </a:endParaRPr>
          </a:p>
          <a:p>
            <a:endParaRPr lang="en-US" sz="2000">
              <a:latin typeface="Source Sans Pro"/>
              <a:ea typeface="Source Sans Pro"/>
              <a:cs typeface="Arial"/>
            </a:endParaRPr>
          </a:p>
          <a:p>
            <a:r>
              <a:rPr lang="fr-FR" sz="2000" b="0">
                <a:solidFill>
                  <a:schemeClr val="tx1"/>
                </a:solidFill>
                <a:latin typeface="Source Sans Pro"/>
                <a:ea typeface="Source Sans Pro"/>
                <a:cs typeface="Arial"/>
              </a:rPr>
              <a:t>Les dégâts dépassent la barre des 100 milliards de dollars et les États turque et syrien se révèlent incapables de faire face à cette crise.</a:t>
            </a:r>
            <a:br>
              <a:rPr lang="en-US" sz="2000">
                <a:latin typeface="Source Sans Pro"/>
              </a:rPr>
            </a:br>
            <a:endParaRPr lang="fr-FR" sz="2000" b="0">
              <a:solidFill>
                <a:schemeClr val="tx1"/>
              </a:solidFill>
              <a:latin typeface="Source Sans Pro"/>
              <a:cs typeface="Arial"/>
            </a:endParaRPr>
          </a:p>
          <a:p>
            <a:endParaRPr lang="en-US" sz="2000">
              <a:latin typeface="Source Sans Pro"/>
              <a:ea typeface="Source Sans Pro"/>
              <a:cs typeface="Arial"/>
            </a:endParaRPr>
          </a:p>
          <a:p>
            <a:r>
              <a:rPr lang="fr-FR" sz="2000" b="0">
                <a:solidFill>
                  <a:schemeClr val="tx1"/>
                </a:solidFill>
                <a:latin typeface="Source Sans Pro"/>
                <a:ea typeface="Source Sans Pro"/>
                <a:cs typeface="Arial"/>
              </a:rPr>
              <a:t>Il est proposé au Conseil municipal de verser une subvention exceptionnelle de 500 € à la Croix-Rouge française dans le cadre de l'appel aux dons pour venir en aide aux victimes de ces séismes.   </a:t>
            </a:r>
            <a:endParaRPr lang="fr-FR" sz="2000">
              <a:solidFill>
                <a:schemeClr val="tx1"/>
              </a:solidFill>
              <a:latin typeface="Source Sans Pro"/>
              <a:cs typeface="Arial"/>
            </a:endParaRPr>
          </a:p>
          <a:p>
            <a:endParaRPr lang="fr-FR" sz="2000" b="0">
              <a:latin typeface="Arial"/>
              <a:cs typeface="Arial"/>
            </a:endParaRPr>
          </a:p>
        </p:txBody>
      </p:sp>
    </p:spTree>
    <p:extLst>
      <p:ext uri="{BB962C8B-B14F-4D97-AF65-F5344CB8AC3E}">
        <p14:creationId xmlns:p14="http://schemas.microsoft.com/office/powerpoint/2010/main" val="155655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DEL20230323_11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Subventions à projet pour l’association Amicale Laïque du Sou des écoles</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43757" y="710402"/>
            <a:ext cx="8609816" cy="592356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L’Association Amicale du Sou des écoles laïques d’Eybens, commune aux 8 écoles de ville, apporte une aide extérieure à l’école publique par l’organisation d’activités et de manifestations pour le bien des enfants en collaboration avec les parents et les enseignants.</a:t>
            </a:r>
            <a:endParaRPr lang="en-US">
              <a:solidFill>
                <a:schemeClr val="tx1"/>
              </a:solidFill>
            </a:endParaRPr>
          </a:p>
          <a:p>
            <a:pPr algn="just"/>
            <a:endParaRPr lang="fr-FR" sz="3000" b="0">
              <a:solidFill>
                <a:schemeClr val="tx1"/>
              </a:solidFill>
              <a:latin typeface="Source Sans Pro"/>
              <a:ea typeface="Source Sans Pro"/>
            </a:endParaRPr>
          </a:p>
          <a:p>
            <a:pPr marL="457200" indent="-457200" algn="just">
              <a:buFont typeface="Calibri"/>
              <a:buChar char="-"/>
            </a:pPr>
            <a:r>
              <a:rPr lang="fr-FR" sz="3000">
                <a:solidFill>
                  <a:schemeClr val="tx1"/>
                </a:solidFill>
                <a:latin typeface="Source Sans Pro"/>
                <a:ea typeface="Source Sans Pro"/>
              </a:rPr>
              <a:t>Vente de graines et de plantes</a:t>
            </a:r>
            <a:r>
              <a:rPr lang="fr-FR" sz="3000" b="0">
                <a:solidFill>
                  <a:schemeClr val="tx1"/>
                </a:solidFill>
                <a:latin typeface="Source Sans Pro"/>
                <a:ea typeface="Source Sans Pro"/>
              </a:rPr>
              <a:t>, « Cultivez votre jardin », le samedi </a:t>
            </a:r>
            <a:r>
              <a:rPr lang="fr-FR" sz="3000">
                <a:solidFill>
                  <a:schemeClr val="tx1"/>
                </a:solidFill>
                <a:latin typeface="Source Sans Pro"/>
                <a:ea typeface="Source Sans Pro"/>
              </a:rPr>
              <a:t>01 avril </a:t>
            </a:r>
            <a:r>
              <a:rPr lang="fr-FR" sz="3000" b="0">
                <a:solidFill>
                  <a:schemeClr val="tx1"/>
                </a:solidFill>
                <a:latin typeface="Source Sans Pro"/>
                <a:ea typeface="Source Sans Pro"/>
              </a:rPr>
              <a:t>2023, en partenariat avec l’association La Main à la pâte.</a:t>
            </a:r>
            <a:endParaRPr lang="fr-FR">
              <a:solidFill>
                <a:schemeClr val="tx1"/>
              </a:solidFill>
            </a:endParaRPr>
          </a:p>
          <a:p>
            <a:pPr marL="457200" indent="-457200" algn="just">
              <a:buFont typeface="Calibri"/>
              <a:buChar char="-"/>
            </a:pPr>
            <a:r>
              <a:rPr lang="fr-FR" sz="3000">
                <a:solidFill>
                  <a:schemeClr val="tx1"/>
                </a:solidFill>
                <a:latin typeface="Source Sans Pro"/>
                <a:ea typeface="Source Sans Pro"/>
              </a:rPr>
              <a:t>Kermesse</a:t>
            </a:r>
            <a:r>
              <a:rPr lang="fr-FR" sz="3000" b="0">
                <a:solidFill>
                  <a:schemeClr val="tx1"/>
                </a:solidFill>
                <a:latin typeface="Source Sans Pro"/>
                <a:ea typeface="Source Sans Pro"/>
              </a:rPr>
              <a:t>, le samedi </a:t>
            </a:r>
            <a:r>
              <a:rPr lang="fr-FR" sz="3000">
                <a:solidFill>
                  <a:schemeClr val="tx1"/>
                </a:solidFill>
                <a:latin typeface="Source Sans Pro"/>
                <a:ea typeface="Source Sans Pro"/>
              </a:rPr>
              <a:t>03 juin</a:t>
            </a:r>
            <a:r>
              <a:rPr lang="fr-FR" sz="3000" b="0">
                <a:solidFill>
                  <a:schemeClr val="tx1"/>
                </a:solidFill>
                <a:latin typeface="Source Sans Pro"/>
                <a:ea typeface="Source Sans Pro"/>
              </a:rPr>
              <a:t> 2023.</a:t>
            </a:r>
            <a:endParaRPr lang="fr-FR">
              <a:solidFill>
                <a:schemeClr val="tx1"/>
              </a:solidFill>
            </a:endParaRPr>
          </a:p>
          <a:p>
            <a:pPr marL="457200" indent="-457200" algn="just">
              <a:buFont typeface="Calibri"/>
              <a:buChar char="-"/>
            </a:pPr>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Une convention de mise à disposition gracieuse Ville/Association a été rédigée.</a:t>
            </a:r>
            <a:endParaRPr lang="fr-FR">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Il est proposé au Conseil municipal, l’attribution d’une subvention à projet de </a:t>
            </a:r>
            <a:r>
              <a:rPr lang="fr-FR" sz="3000">
                <a:solidFill>
                  <a:schemeClr val="tx1"/>
                </a:solidFill>
                <a:latin typeface="Source Sans Pro"/>
                <a:ea typeface="Source Sans Pro"/>
              </a:rPr>
              <a:t>500 €</a:t>
            </a:r>
            <a:r>
              <a:rPr lang="fr-FR" sz="3000" b="0">
                <a:solidFill>
                  <a:schemeClr val="tx1"/>
                </a:solidFill>
                <a:latin typeface="Source Sans Pro"/>
                <a:ea typeface="Source Sans Pro"/>
              </a:rPr>
              <a:t> (200 € pour « Cultivez votre jardin » et 300 € pour la Kermesse).</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50765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DEL20230323_12 </a:t>
            </a:r>
            <a:br>
              <a:rPr lang="fr-FR" sz="2000" b="1">
                <a:solidFill>
                  <a:srgbClr val="FFFFFF"/>
                </a:solidFill>
                <a:latin typeface="Source Sans Pro"/>
                <a:ea typeface="Source Sans Pro"/>
              </a:rPr>
            </a:br>
            <a:r>
              <a:rPr lang="fr-FR" sz="2000" b="1">
                <a:solidFill>
                  <a:srgbClr val="FFFFFF"/>
                </a:solidFill>
                <a:latin typeface="Source Sans Pro"/>
                <a:ea typeface="Source Sans Pro"/>
              </a:rPr>
              <a:t>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Subventions à projets pour le Collège Les Saules </a:t>
            </a:r>
            <a:endParaRPr lang="fr-FR" b="1">
              <a:solidFill>
                <a:srgbClr val="FFFFFF"/>
              </a:solidFill>
            </a:endParaRPr>
          </a:p>
          <a:p>
            <a:pPr>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98267" y="3309"/>
            <a:ext cx="8550279" cy="881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latin typeface="Source Sans Pro"/>
                <a:ea typeface="Source Sans Pro"/>
              </a:rPr>
              <a:t>Subventions à projets pour le Collège Les Saules</a:t>
            </a:r>
            <a:endParaRPr lang="en-US"/>
          </a:p>
        </p:txBody>
      </p:sp>
      <p:sp>
        <p:nvSpPr>
          <p:cNvPr id="6" name="ZoneTexte 1">
            <a:extLst>
              <a:ext uri="{FF2B5EF4-FFF2-40B4-BE49-F238E27FC236}">
                <a16:creationId xmlns:a16="http://schemas.microsoft.com/office/drawing/2014/main" id="{C7E02FB9-0B12-0A70-5210-C4300BC301EE}"/>
              </a:ext>
            </a:extLst>
          </p:cNvPr>
          <p:cNvSpPr txBox="1"/>
          <p:nvPr/>
        </p:nvSpPr>
        <p:spPr>
          <a:xfrm>
            <a:off x="3204344" y="890515"/>
            <a:ext cx="889670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Le Collège Les Saules organise deux séjours pédagogiques et linguistiques.</a:t>
            </a:r>
            <a:endParaRPr lang="en-US">
              <a:cs typeface="Calibri" panose="020F0502020204030204"/>
            </a:endParaRPr>
          </a:p>
          <a:p>
            <a:pPr algn="just"/>
            <a:endParaRPr lang="fr-FR">
              <a:cs typeface="Calibri" panose="020F0502020204030204"/>
            </a:endParaRPr>
          </a:p>
          <a:p>
            <a:pPr algn="just"/>
            <a:r>
              <a:rPr lang="fr-FR">
                <a:ea typeface="+mn-lt"/>
                <a:cs typeface="+mn-lt"/>
              </a:rPr>
              <a:t>Ces projets de voyages de découverte illustrent le projet d’établissement, qui insiste sur l’ouverture du collège à l’extérieur, et la nécessité « d’enrichir et diversifier les enseignements pour offrir aux élèves une ouverture au monde ».</a:t>
            </a:r>
            <a:endParaRPr lang="fr-FR">
              <a:cs typeface="Calibri" panose="020F0502020204030204"/>
            </a:endParaRPr>
          </a:p>
          <a:p>
            <a:pPr algn="just"/>
            <a:endParaRPr lang="fr-FR">
              <a:cs typeface="Calibri" panose="020F0502020204030204"/>
            </a:endParaRPr>
          </a:p>
          <a:p>
            <a:pPr algn="just"/>
            <a:r>
              <a:rPr lang="fr-FR">
                <a:ea typeface="+mn-lt"/>
                <a:cs typeface="+mn-lt"/>
              </a:rPr>
              <a:t>Un séjour linguistique et culturel en Espagne, pour 49 élèves hispanisants de 4ème, est proposé du dimanche 21/05 au vendredi 26/05/2023. Il prendra la forme d’un circuit itinérant à la découverte de deux régions : la Cantabrie et le Pays basque espagnol.</a:t>
            </a:r>
            <a:endParaRPr lang="fr-FR">
              <a:cs typeface="Calibri" panose="020F0502020204030204"/>
            </a:endParaRPr>
          </a:p>
          <a:p>
            <a:pPr algn="just"/>
            <a:r>
              <a:rPr lang="fr-FR">
                <a:ea typeface="+mn-lt"/>
                <a:cs typeface="+mn-lt"/>
              </a:rPr>
              <a:t>Budget prévisionnel : 21 565 €.</a:t>
            </a:r>
            <a:endParaRPr lang="fr-FR">
              <a:cs typeface="Calibri" panose="020F0502020204030204"/>
            </a:endParaRPr>
          </a:p>
          <a:p>
            <a:pPr algn="just"/>
            <a:endParaRPr lang="fr-FR">
              <a:cs typeface="Calibri" panose="020F0502020204030204"/>
            </a:endParaRPr>
          </a:p>
          <a:p>
            <a:pPr algn="just"/>
            <a:r>
              <a:rPr lang="fr-FR">
                <a:ea typeface="+mn-lt"/>
                <a:cs typeface="+mn-lt"/>
              </a:rPr>
              <a:t>Un séjour « </a:t>
            </a:r>
            <a:r>
              <a:rPr lang="fr-FR" err="1">
                <a:ea typeface="+mn-lt"/>
                <a:cs typeface="+mn-lt"/>
              </a:rPr>
              <a:t>Provincia</a:t>
            </a:r>
            <a:r>
              <a:rPr lang="fr-FR">
                <a:ea typeface="+mn-lt"/>
                <a:cs typeface="+mn-lt"/>
              </a:rPr>
              <a:t> Romana », sur les traces politiques, historiques et culturelles laissées par les conquêtes romaines dans le sud de la Gaule, pour 47 élèves latinistes, de la 5ème à la 3ème, est proposé du mercredi 24/05 au vendredi 26/05/2023.</a:t>
            </a:r>
            <a:endParaRPr lang="fr-FR">
              <a:cs typeface="Calibri" panose="020F0502020204030204"/>
            </a:endParaRPr>
          </a:p>
          <a:p>
            <a:pPr algn="just"/>
            <a:r>
              <a:rPr lang="fr-FR">
                <a:ea typeface="+mn-lt"/>
                <a:cs typeface="+mn-lt"/>
              </a:rPr>
              <a:t>Budget prévisionnel : 9 690 €.</a:t>
            </a:r>
            <a:endParaRPr lang="fr-FR">
              <a:cs typeface="Calibri" panose="020F0502020204030204"/>
            </a:endParaRPr>
          </a:p>
          <a:p>
            <a:pPr algn="just"/>
            <a:endParaRPr lang="fr-FR">
              <a:cs typeface="Calibri" panose="020F0502020204030204"/>
            </a:endParaRPr>
          </a:p>
          <a:p>
            <a:pPr algn="just"/>
            <a:r>
              <a:rPr lang="fr-FR" b="1">
                <a:ea typeface="+mn-lt"/>
                <a:cs typeface="+mn-lt"/>
              </a:rPr>
              <a:t>Afin de soutenir ces actions, il est proposé au Conseil municipal :</a:t>
            </a:r>
            <a:endParaRPr lang="fr-FR">
              <a:cs typeface="Calibri" panose="020F0502020204030204"/>
            </a:endParaRPr>
          </a:p>
          <a:p>
            <a:pPr algn="just"/>
            <a:r>
              <a:rPr lang="fr-FR">
                <a:ea typeface="+mn-lt"/>
                <a:cs typeface="+mn-lt"/>
              </a:rPr>
              <a:t>- d’attribuer une subvention à projet de 2 500 € (dont le 1er tiers sera versé à l’issue du Conseil municipal et les deux tiers restants sur présentation d’un bilan du projet) : 1 500 € pour le séjour linguistique en Espagne, 1 000 € pour le séjour en Provence.</a:t>
            </a:r>
            <a:endParaRPr lang="fr-FR">
              <a:cs typeface="Calibri" panose="020F0502020204030204"/>
            </a:endParaRPr>
          </a:p>
          <a:p>
            <a:endParaRPr lang="fr-FR">
              <a:latin typeface="Arial"/>
              <a:cs typeface="Arial"/>
            </a:endParaRPr>
          </a:p>
        </p:txBody>
      </p:sp>
    </p:spTree>
    <p:extLst>
      <p:ext uri="{BB962C8B-B14F-4D97-AF65-F5344CB8AC3E}">
        <p14:creationId xmlns:p14="http://schemas.microsoft.com/office/powerpoint/2010/main" val="428662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DEL20230323_13</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Subventions à projet pour l’association La Main à la Pâte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31141" y="62673"/>
            <a:ext cx="8992963" cy="1315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Subvention à projet pour l'association </a:t>
            </a:r>
            <a:endParaRPr lang="fr-FR" sz="3000" b="0" err="1">
              <a:solidFill>
                <a:schemeClr val="tx1"/>
              </a:solidFill>
            </a:endParaRPr>
          </a:p>
          <a:p>
            <a:r>
              <a:rPr lang="fr-FR" sz="3000" b="0">
                <a:solidFill>
                  <a:schemeClr val="tx1"/>
                </a:solidFill>
                <a:latin typeface="Source Sans Pro"/>
                <a:ea typeface="Source Sans Pro"/>
              </a:rPr>
              <a:t>"La Main à la Pâte"</a:t>
            </a:r>
            <a:endParaRPr lang="fr-FR" sz="3000" b="0">
              <a:solidFill>
                <a:schemeClr val="tx1"/>
              </a:solidFill>
            </a:endParaRPr>
          </a:p>
        </p:txBody>
      </p:sp>
      <p:sp>
        <p:nvSpPr>
          <p:cNvPr id="2" name="ZoneTexte 1">
            <a:extLst>
              <a:ext uri="{FF2B5EF4-FFF2-40B4-BE49-F238E27FC236}">
                <a16:creationId xmlns:a16="http://schemas.microsoft.com/office/drawing/2014/main" id="{4CF88F2D-28F5-F7EF-CA1C-AF79FCD22F51}"/>
              </a:ext>
            </a:extLst>
          </p:cNvPr>
          <p:cNvSpPr txBox="1"/>
          <p:nvPr/>
        </p:nvSpPr>
        <p:spPr>
          <a:xfrm>
            <a:off x="3114137" y="1331344"/>
            <a:ext cx="889670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Source Sans Pro"/>
                <a:ea typeface="Source Sans Pro"/>
                <a:cs typeface="Arial"/>
              </a:rPr>
              <a:t>L'association “La Main à la Pâte” joue un rôle très important dans l’animation de la commune. Elle assure la gestion du four à pain communal situé dans la Halle Pierre Villain. Elle propose des animations conviviales et festives autour du four, comme par exemple avec son “Parcours des saveurs”. Une manifestation ouverte à tous et très prisée par les habitants . Elle est aussi présente à la rentrée des associations où ses pains sont très appréciés . Cette association participe à des projets communs avec d’autres associations de la ville.</a:t>
            </a:r>
            <a:br>
              <a:rPr lang="fr-FR" sz="2000">
                <a:latin typeface="Source Sans Pro"/>
              </a:rPr>
            </a:br>
            <a:r>
              <a:rPr lang="fr-FR" sz="2000">
                <a:latin typeface="Source Sans Pro"/>
                <a:ea typeface="Source Sans Pro"/>
                <a:cs typeface="Arial"/>
              </a:rPr>
              <a:t>L'association souhaite disposer d’un site Internet pour promouvoir et faire connaître ses activités. </a:t>
            </a:r>
            <a:br>
              <a:rPr lang="fr-FR" sz="2000">
                <a:latin typeface="Source Sans Pro"/>
              </a:rPr>
            </a:br>
            <a:r>
              <a:rPr lang="fr-FR" sz="2000">
                <a:latin typeface="Source Sans Pro"/>
                <a:ea typeface="Source Sans Pro"/>
                <a:cs typeface="Arial"/>
              </a:rPr>
              <a:t>Le budget prévisionnel du projet est de 1150 € </a:t>
            </a:r>
            <a:br>
              <a:rPr lang="fr-FR" sz="2000">
                <a:latin typeface="Source Sans Pro"/>
              </a:rPr>
            </a:br>
            <a:r>
              <a:rPr lang="fr-FR" sz="2000">
                <a:latin typeface="Source Sans Pro"/>
                <a:ea typeface="Source Sans Pro"/>
                <a:cs typeface="Arial"/>
              </a:rPr>
              <a:t>Afin de soutenir cette action, il est proposé au Conseil municipal : - d’attribuer une subvention à projet de 500 €. </a:t>
            </a:r>
            <a:br>
              <a:rPr lang="fr-FR" sz="2000">
                <a:latin typeface="Source Sans Pro"/>
              </a:rPr>
            </a:br>
            <a:r>
              <a:rPr lang="fr-FR" sz="2000">
                <a:latin typeface="Source Sans Pro"/>
                <a:ea typeface="Source Sans Pro"/>
                <a:cs typeface="Arial"/>
              </a:rPr>
              <a:t>Cette somme est prévue au chapitre 65 – article 6574 L’association La Main à la Pâte s’engage à signer le contrat d'engagement républicain conformément à la Loi du 24/08/21 et au décret 2021-1947 du 31/12/21.</a:t>
            </a:r>
            <a:endParaRPr lang="fr-FR" sz="2000">
              <a:latin typeface="Source Sans Pro"/>
              <a:ea typeface="Source Sans Pro"/>
            </a:endParaRPr>
          </a:p>
        </p:txBody>
      </p:sp>
      <mc:AlternateContent xmlns:mc="http://schemas.openxmlformats.org/markup-compatibility/2006">
        <mc:Choice xmlns:p14="http://schemas.microsoft.com/office/powerpoint/2010/main" Requires="p14">
          <p:contentPart p14:bwMode="auto" r:id="rId2">
            <p14:nvContentPartPr>
              <p14:cNvPr id="5" name="Encre 4">
                <a:extLst>
                  <a:ext uri="{FF2B5EF4-FFF2-40B4-BE49-F238E27FC236}">
                    <a16:creationId xmlns:a16="http://schemas.microsoft.com/office/drawing/2014/main" id="{2F61ABD9-D26D-3C63-0855-015D09163C0C}"/>
                  </a:ext>
                </a:extLst>
              </p14:cNvPr>
              <p14:cNvContentPartPr/>
              <p14:nvPr/>
            </p14:nvContentPartPr>
            <p14:xfrm>
              <a:off x="3762374" y="1724024"/>
              <a:ext cx="9525" cy="9525"/>
            </p14:xfrm>
          </p:contentPart>
        </mc:Choice>
        <mc:Fallback>
          <p:pic>
            <p:nvPicPr>
              <p:cNvPr id="5" name="Encre 4">
                <a:extLst>
                  <a:ext uri="{FF2B5EF4-FFF2-40B4-BE49-F238E27FC236}">
                    <a16:creationId xmlns:a16="http://schemas.microsoft.com/office/drawing/2014/main" id="{2F61ABD9-D26D-3C63-0855-015D09163C0C}"/>
                  </a:ext>
                </a:extLst>
              </p:cNvPr>
              <p:cNvPicPr/>
              <p:nvPr/>
            </p:nvPicPr>
            <p:blipFill>
              <a:blip r:embed="rId3"/>
              <a:stretch>
                <a:fillRect/>
              </a:stretch>
            </p:blipFill>
            <p:spPr>
              <a:xfrm>
                <a:off x="3286124" y="1247774"/>
                <a:ext cx="952500" cy="9525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Encre 5">
                <a:extLst>
                  <a:ext uri="{FF2B5EF4-FFF2-40B4-BE49-F238E27FC236}">
                    <a16:creationId xmlns:a16="http://schemas.microsoft.com/office/drawing/2014/main" id="{D8F1360F-8876-3AF8-F433-CB7739711B13}"/>
                  </a:ext>
                </a:extLst>
              </p14:cNvPr>
              <p14:cNvContentPartPr/>
              <p14:nvPr/>
            </p14:nvContentPartPr>
            <p14:xfrm>
              <a:off x="3948545" y="1375558"/>
              <a:ext cx="9896" cy="9896"/>
            </p14:xfrm>
          </p:contentPart>
        </mc:Choice>
        <mc:Fallback>
          <p:pic>
            <p:nvPicPr>
              <p:cNvPr id="6" name="Encre 5">
                <a:extLst>
                  <a:ext uri="{FF2B5EF4-FFF2-40B4-BE49-F238E27FC236}">
                    <a16:creationId xmlns:a16="http://schemas.microsoft.com/office/drawing/2014/main" id="{D8F1360F-8876-3AF8-F433-CB7739711B13}"/>
                  </a:ext>
                </a:extLst>
              </p:cNvPr>
              <p:cNvPicPr/>
              <p:nvPr/>
            </p:nvPicPr>
            <p:blipFill>
              <a:blip r:embed="rId3"/>
              <a:stretch>
                <a:fillRect/>
              </a:stretch>
            </p:blipFill>
            <p:spPr>
              <a:xfrm>
                <a:off x="3453745" y="880758"/>
                <a:ext cx="989600" cy="98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Encre 6">
                <a:extLst>
                  <a:ext uri="{FF2B5EF4-FFF2-40B4-BE49-F238E27FC236}">
                    <a16:creationId xmlns:a16="http://schemas.microsoft.com/office/drawing/2014/main" id="{09028834-10CA-2734-69D7-560FFC3836CD}"/>
                  </a:ext>
                </a:extLst>
              </p14:cNvPr>
              <p14:cNvContentPartPr/>
              <p14:nvPr/>
            </p14:nvContentPartPr>
            <p14:xfrm>
              <a:off x="3948545" y="1375558"/>
              <a:ext cx="9896" cy="9896"/>
            </p14:xfrm>
          </p:contentPart>
        </mc:Choice>
        <mc:Fallback>
          <p:pic>
            <p:nvPicPr>
              <p:cNvPr id="7" name="Encre 6">
                <a:extLst>
                  <a:ext uri="{FF2B5EF4-FFF2-40B4-BE49-F238E27FC236}">
                    <a16:creationId xmlns:a16="http://schemas.microsoft.com/office/drawing/2014/main" id="{09028834-10CA-2734-69D7-560FFC3836CD}"/>
                  </a:ext>
                </a:extLst>
              </p:cNvPr>
              <p:cNvPicPr/>
              <p:nvPr/>
            </p:nvPicPr>
            <p:blipFill>
              <a:blip r:embed="rId3"/>
              <a:stretch>
                <a:fillRect/>
              </a:stretch>
            </p:blipFill>
            <p:spPr>
              <a:xfrm>
                <a:off x="3453745" y="880758"/>
                <a:ext cx="989600" cy="98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Encre 7">
                <a:extLst>
                  <a:ext uri="{FF2B5EF4-FFF2-40B4-BE49-F238E27FC236}">
                    <a16:creationId xmlns:a16="http://schemas.microsoft.com/office/drawing/2014/main" id="{A5F9DB02-352F-CFFE-C7A4-1C4B865D5A15}"/>
                  </a:ext>
                </a:extLst>
              </p14:cNvPr>
              <p14:cNvContentPartPr/>
              <p14:nvPr/>
            </p14:nvContentPartPr>
            <p14:xfrm>
              <a:off x="4621480" y="1692233"/>
              <a:ext cx="9896" cy="9896"/>
            </p14:xfrm>
          </p:contentPart>
        </mc:Choice>
        <mc:Fallback>
          <p:pic>
            <p:nvPicPr>
              <p:cNvPr id="8" name="Encre 7">
                <a:extLst>
                  <a:ext uri="{FF2B5EF4-FFF2-40B4-BE49-F238E27FC236}">
                    <a16:creationId xmlns:a16="http://schemas.microsoft.com/office/drawing/2014/main" id="{A5F9DB02-352F-CFFE-C7A4-1C4B865D5A15}"/>
                  </a:ext>
                </a:extLst>
              </p:cNvPr>
              <p:cNvPicPr/>
              <p:nvPr/>
            </p:nvPicPr>
            <p:blipFill>
              <a:blip r:embed="rId3"/>
              <a:stretch>
                <a:fillRect/>
              </a:stretch>
            </p:blipFill>
            <p:spPr>
              <a:xfrm>
                <a:off x="4126680" y="1197433"/>
                <a:ext cx="989600" cy="98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Encre 8">
                <a:extLst>
                  <a:ext uri="{FF2B5EF4-FFF2-40B4-BE49-F238E27FC236}">
                    <a16:creationId xmlns:a16="http://schemas.microsoft.com/office/drawing/2014/main" id="{AD3F5AF6-BFE3-708C-72BF-BE28A47AA2C5}"/>
                  </a:ext>
                </a:extLst>
              </p14:cNvPr>
              <p14:cNvContentPartPr/>
              <p14:nvPr/>
            </p14:nvContentPartPr>
            <p14:xfrm>
              <a:off x="3701142" y="1197428"/>
              <a:ext cx="9896" cy="9896"/>
            </p14:xfrm>
          </p:contentPart>
        </mc:Choice>
        <mc:Fallback>
          <p:pic>
            <p:nvPicPr>
              <p:cNvPr id="9" name="Encre 8">
                <a:extLst>
                  <a:ext uri="{FF2B5EF4-FFF2-40B4-BE49-F238E27FC236}">
                    <a16:creationId xmlns:a16="http://schemas.microsoft.com/office/drawing/2014/main" id="{AD3F5AF6-BFE3-708C-72BF-BE28A47AA2C5}"/>
                  </a:ext>
                </a:extLst>
              </p:cNvPr>
              <p:cNvPicPr/>
              <p:nvPr/>
            </p:nvPicPr>
            <p:blipFill>
              <a:blip r:embed="rId3"/>
              <a:stretch>
                <a:fillRect/>
              </a:stretch>
            </p:blipFill>
            <p:spPr>
              <a:xfrm>
                <a:off x="3206342" y="702628"/>
                <a:ext cx="989600" cy="98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cre 9">
                <a:extLst>
                  <a:ext uri="{FF2B5EF4-FFF2-40B4-BE49-F238E27FC236}">
                    <a16:creationId xmlns:a16="http://schemas.microsoft.com/office/drawing/2014/main" id="{102083FE-6A6D-56DA-2D8D-52A3C1FEA2F5}"/>
                  </a:ext>
                </a:extLst>
              </p14:cNvPr>
              <p14:cNvContentPartPr/>
              <p14:nvPr/>
            </p14:nvContentPartPr>
            <p14:xfrm>
              <a:off x="4324597" y="2414649"/>
              <a:ext cx="9896" cy="9896"/>
            </p14:xfrm>
          </p:contentPart>
        </mc:Choice>
        <mc:Fallback>
          <p:pic>
            <p:nvPicPr>
              <p:cNvPr id="10" name="Encre 9">
                <a:extLst>
                  <a:ext uri="{FF2B5EF4-FFF2-40B4-BE49-F238E27FC236}">
                    <a16:creationId xmlns:a16="http://schemas.microsoft.com/office/drawing/2014/main" id="{102083FE-6A6D-56DA-2D8D-52A3C1FEA2F5}"/>
                  </a:ext>
                </a:extLst>
              </p:cNvPr>
              <p:cNvPicPr/>
              <p:nvPr/>
            </p:nvPicPr>
            <p:blipFill>
              <a:blip r:embed="rId3"/>
              <a:stretch>
                <a:fillRect/>
              </a:stretch>
            </p:blipFill>
            <p:spPr>
              <a:xfrm>
                <a:off x="3829797" y="1919849"/>
                <a:ext cx="989600" cy="98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Encre 10">
                <a:extLst>
                  <a:ext uri="{FF2B5EF4-FFF2-40B4-BE49-F238E27FC236}">
                    <a16:creationId xmlns:a16="http://schemas.microsoft.com/office/drawing/2014/main" id="{86DFAFD5-D1A0-D919-9A3F-AF308E775402}"/>
                  </a:ext>
                </a:extLst>
              </p14:cNvPr>
              <p14:cNvContentPartPr/>
              <p14:nvPr/>
            </p14:nvContentPartPr>
            <p14:xfrm>
              <a:off x="5403272" y="2850077"/>
              <a:ext cx="9896" cy="9896"/>
            </p14:xfrm>
          </p:contentPart>
        </mc:Choice>
        <mc:Fallback>
          <p:pic>
            <p:nvPicPr>
              <p:cNvPr id="11" name="Encre 10">
                <a:extLst>
                  <a:ext uri="{FF2B5EF4-FFF2-40B4-BE49-F238E27FC236}">
                    <a16:creationId xmlns:a16="http://schemas.microsoft.com/office/drawing/2014/main" id="{86DFAFD5-D1A0-D919-9A3F-AF308E775402}"/>
                  </a:ext>
                </a:extLst>
              </p:cNvPr>
              <p:cNvPicPr/>
              <p:nvPr/>
            </p:nvPicPr>
            <p:blipFill>
              <a:blip r:embed="rId3"/>
              <a:stretch>
                <a:fillRect/>
              </a:stretch>
            </p:blipFill>
            <p:spPr>
              <a:xfrm>
                <a:off x="4908472" y="2355277"/>
                <a:ext cx="989600" cy="989600"/>
              </a:xfrm>
              <a:prstGeom prst="rect">
                <a:avLst/>
              </a:prstGeom>
            </p:spPr>
          </p:pic>
        </mc:Fallback>
      </mc:AlternateContent>
    </p:spTree>
    <p:extLst>
      <p:ext uri="{BB962C8B-B14F-4D97-AF65-F5344CB8AC3E}">
        <p14:creationId xmlns:p14="http://schemas.microsoft.com/office/powerpoint/2010/main" val="170604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Introduction</a:t>
            </a:r>
            <a:endParaRPr lang="fr-FR"/>
          </a:p>
        </p:txBody>
      </p:sp>
    </p:spTree>
    <p:extLst>
      <p:ext uri="{BB962C8B-B14F-4D97-AF65-F5344CB8AC3E}">
        <p14:creationId xmlns:p14="http://schemas.microsoft.com/office/powerpoint/2010/main" val="207477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DEL20230323_14</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pour l’Association Tohu-Bohu </a:t>
            </a:r>
            <a:endParaRPr lang="fr-FR" b="1">
              <a:solidFill>
                <a:srgbClr val="FFFFFF"/>
              </a:solidFill>
            </a:endParaRPr>
          </a:p>
          <a:p>
            <a:pPr>
              <a:buNone/>
            </a:pPr>
            <a:endParaRPr lang="fr-FR" b="1">
              <a:solidFill>
                <a:srgbClr val="FFFFFF"/>
              </a:solidFill>
            </a:endParaRPr>
          </a:p>
          <a:p>
            <a:pPr marL="0" indent="0">
              <a:buNone/>
            </a:pPr>
            <a:endParaRPr lang="fr-FR" sz="2000" b="1">
              <a:solidFill>
                <a:srgbClr val="FFFFFF"/>
              </a:solidFill>
            </a:endParaRPr>
          </a:p>
        </p:txBody>
      </p:sp>
      <p:sp>
        <p:nvSpPr>
          <p:cNvPr id="2" name="ZoneTexte 1">
            <a:extLst>
              <a:ext uri="{FF2B5EF4-FFF2-40B4-BE49-F238E27FC236}">
                <a16:creationId xmlns:a16="http://schemas.microsoft.com/office/drawing/2014/main" id="{026D9B49-14F2-CBF0-C02E-637164BD7616}"/>
              </a:ext>
            </a:extLst>
          </p:cNvPr>
          <p:cNvSpPr txBox="1"/>
          <p:nvPr/>
        </p:nvSpPr>
        <p:spPr>
          <a:xfrm>
            <a:off x="3157269" y="66136"/>
            <a:ext cx="886795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Source Sans Pro"/>
                <a:ea typeface="Source Sans Pro"/>
                <a:cs typeface="Arial"/>
              </a:rPr>
              <a:t>TOHU BOHU est une association d’innovation sociale et environnementale qui répond à deux besoins pour les parents : </a:t>
            </a:r>
          </a:p>
          <a:p>
            <a:pPr>
              <a:buChar char="•"/>
            </a:pPr>
            <a:r>
              <a:rPr lang="fr-FR">
                <a:latin typeface="Source Sans Pro"/>
                <a:ea typeface="Source Sans Pro"/>
                <a:cs typeface="Arial"/>
              </a:rPr>
              <a:t>le besoin d’être davantage entourés dans leur parentalité </a:t>
            </a:r>
          </a:p>
          <a:p>
            <a:pPr>
              <a:buChar char="•"/>
            </a:pPr>
            <a:r>
              <a:rPr lang="fr-FR">
                <a:latin typeface="Source Sans Pro"/>
                <a:ea typeface="Source Sans Pro"/>
                <a:cs typeface="Arial"/>
              </a:rPr>
              <a:t>le besoin d’être davantage accompagnés pour faciliter leur transition écologique. </a:t>
            </a:r>
          </a:p>
          <a:p>
            <a:br>
              <a:rPr lang="fr-FR">
                <a:latin typeface="Source Sans Pro"/>
              </a:rPr>
            </a:br>
            <a:r>
              <a:rPr lang="fr-FR">
                <a:latin typeface="Source Sans Pro"/>
                <a:ea typeface="Source Sans Pro"/>
                <a:cs typeface="Arial"/>
              </a:rPr>
              <a:t>Face à ces constats, TOHU BOHU invente et met en œuvre des solutions pour rendre la parentalité plus légère, plus durable et plus partagée à travers la mise en place d’un réseau d’entraide et de soutien entre parents et de services facilitant la transition écologique avec un concept de location de couches lavables. </a:t>
            </a:r>
            <a:endParaRPr lang="fr-FR">
              <a:latin typeface="Source Sans Pro"/>
              <a:ea typeface="Source Sans Pro"/>
              <a:cs typeface="Calibri"/>
            </a:endParaRPr>
          </a:p>
          <a:p>
            <a:endParaRPr lang="fr-FR">
              <a:latin typeface="Source Sans Pro"/>
              <a:ea typeface="Source Sans Pro"/>
              <a:cs typeface="Arial"/>
            </a:endParaRPr>
          </a:p>
          <a:p>
            <a:r>
              <a:rPr lang="fr-FR">
                <a:latin typeface="Source Sans Pro"/>
                <a:ea typeface="Source Sans Pro"/>
                <a:cs typeface="Arial"/>
              </a:rPr>
              <a:t>L’association toujours en phase de lancement reconduit pour la deuxième année "</a:t>
            </a:r>
            <a:r>
              <a:rPr lang="fr-FR" b="1">
                <a:latin typeface="Source Sans Pro"/>
                <a:ea typeface="Source Sans Pro"/>
                <a:cs typeface="Arial"/>
              </a:rPr>
              <a:t>La Boom </a:t>
            </a:r>
            <a:r>
              <a:rPr lang="fr-FR" b="1" err="1">
                <a:latin typeface="Source Sans Pro"/>
                <a:ea typeface="Source Sans Pro"/>
                <a:cs typeface="Arial"/>
              </a:rPr>
              <a:t>Boom</a:t>
            </a:r>
            <a:r>
              <a:rPr lang="fr-FR" b="1">
                <a:latin typeface="Source Sans Pro"/>
                <a:ea typeface="Source Sans Pro"/>
                <a:cs typeface="Arial"/>
              </a:rPr>
              <a:t> en doudoune"</a:t>
            </a:r>
            <a:r>
              <a:rPr lang="fr-FR">
                <a:latin typeface="Source Sans Pro"/>
                <a:ea typeface="Source Sans Pro"/>
                <a:cs typeface="Arial"/>
              </a:rPr>
              <a:t>. C’est un événement gratuit à destination des familles, qui a pour objectif de célébrer le fait de partager des moments conviviaux en extérieur entre parents et enfants, à travers la mise en place d’activités ludiques et une programmation culturelle de qualité. </a:t>
            </a:r>
            <a:endParaRPr lang="fr-FR">
              <a:latin typeface="Source Sans Pro"/>
              <a:ea typeface="Source Sans Pro"/>
              <a:cs typeface="Calibri"/>
            </a:endParaRPr>
          </a:p>
          <a:p>
            <a:endParaRPr lang="fr-FR">
              <a:latin typeface="Source Sans Pro"/>
              <a:ea typeface="Source Sans Pro"/>
              <a:cs typeface="Arial"/>
            </a:endParaRPr>
          </a:p>
          <a:p>
            <a:r>
              <a:rPr lang="fr-FR">
                <a:latin typeface="Source Sans Pro"/>
                <a:ea typeface="Source Sans Pro"/>
                <a:cs typeface="Arial"/>
              </a:rPr>
              <a:t>Cet événement, ouvert à tous, aura lieu le 29/04/2023 à la Halle Pierre Villain. </a:t>
            </a:r>
            <a:endParaRPr lang="fr-FR">
              <a:latin typeface="Source Sans Pro"/>
              <a:ea typeface="Source Sans Pro"/>
              <a:cs typeface="Calibri"/>
            </a:endParaRPr>
          </a:p>
          <a:p>
            <a:r>
              <a:rPr lang="fr-FR">
                <a:latin typeface="Source Sans Pro"/>
                <a:ea typeface="Source Sans Pro"/>
                <a:cs typeface="Arial"/>
              </a:rPr>
              <a:t>Budget prévisionnel : 8 678 € Afin de soutenir cette action au titre de leur deuxième année de lancement, il est proposé au Conseil municipal : - d’attribuer une subvention à projet de 1 000 € (dont le 1er tiers sera versé à l’issue du Conseil municipal et les deux tiers restants sur présentation d’un bilan du projet). Cette somme est prévue au chapitre 65 – article 6574 L’association Tohu-Bohu s’engage à signer le contrat d'engagement républicain conformément à la Loi du 24/08/21 et au décret 2021-1947 du 31/12/21.</a:t>
            </a:r>
            <a:endParaRPr lang="fr-FR">
              <a:latin typeface="Source Sans Pro"/>
              <a:ea typeface="Source Sans Pro"/>
              <a:cs typeface="Calibri"/>
            </a:endParaRPr>
          </a:p>
        </p:txBody>
      </p:sp>
    </p:spTree>
    <p:extLst>
      <p:ext uri="{BB962C8B-B14F-4D97-AF65-F5344CB8AC3E}">
        <p14:creationId xmlns:p14="http://schemas.microsoft.com/office/powerpoint/2010/main" val="340573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DEL20230323_15</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pour l’AFPS Grenoble-Isère :  Amélioration du réseau d’eau potable du village de </a:t>
            </a:r>
            <a:r>
              <a:rPr lang="fr-FR" sz="2000" b="1" err="1">
                <a:solidFill>
                  <a:srgbClr val="FFFFFF"/>
                </a:solidFill>
                <a:latin typeface="Source Sans Pro"/>
                <a:ea typeface="Source Sans Pro"/>
              </a:rPr>
              <a:t>Fasayel</a:t>
            </a:r>
            <a:r>
              <a:rPr lang="fr-FR" sz="2000" b="1">
                <a:solidFill>
                  <a:srgbClr val="FFFFFF"/>
                </a:solidFill>
                <a:latin typeface="Source Sans Pro"/>
                <a:ea typeface="Source Sans Pro"/>
              </a:rPr>
              <a:t> (Vallée du Jourdain)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92259" y="282669"/>
            <a:ext cx="8471270" cy="616876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latin typeface="Arial"/>
              <a:ea typeface="Source Sans Pro"/>
              <a:cs typeface="Arial"/>
            </a:endParaRPr>
          </a:p>
          <a:p>
            <a:endParaRPr lang="fr-FR" sz="3000" b="0">
              <a:solidFill>
                <a:schemeClr val="tx1"/>
              </a:solidFill>
              <a:latin typeface="Source Sans Pro"/>
              <a:ea typeface="Source Sans Pro"/>
              <a:cs typeface="Arial"/>
            </a:endParaRPr>
          </a:p>
          <a:p>
            <a:r>
              <a:rPr lang="fr-FR" sz="3000" b="0">
                <a:solidFill>
                  <a:schemeClr val="tx1"/>
                </a:solidFill>
                <a:latin typeface="Source Sans Pro"/>
                <a:ea typeface="Source Sans Pro"/>
                <a:cs typeface="Arial"/>
              </a:rPr>
              <a:t>Ce projet 2023 de l’AFPS, vise à améliorer l’accès à des services d’alimentation domestique en eau potable, géré en toute sécurité.</a:t>
            </a:r>
            <a:br>
              <a:rPr lang="en-US"/>
            </a:br>
            <a:endParaRPr lang="en-US">
              <a:solidFill>
                <a:schemeClr val="tx1"/>
              </a:solidFill>
            </a:endParaRPr>
          </a:p>
          <a:p>
            <a:r>
              <a:rPr lang="fr-FR" sz="3000" b="0">
                <a:solidFill>
                  <a:schemeClr val="tx1"/>
                </a:solidFill>
                <a:latin typeface="Source Sans Pro"/>
                <a:ea typeface="Source Sans Pro"/>
                <a:cs typeface="Arial"/>
              </a:rPr>
              <a:t>Le projet va se déployer à </a:t>
            </a:r>
            <a:r>
              <a:rPr lang="fr-FR" sz="3000" b="0" err="1">
                <a:solidFill>
                  <a:schemeClr val="tx1"/>
                </a:solidFill>
                <a:latin typeface="Source Sans Pro"/>
                <a:ea typeface="Source Sans Pro"/>
                <a:cs typeface="Arial"/>
              </a:rPr>
              <a:t>Fasayel</a:t>
            </a:r>
            <a:r>
              <a:rPr lang="fr-FR" sz="3000" b="0">
                <a:solidFill>
                  <a:schemeClr val="tx1"/>
                </a:solidFill>
                <a:latin typeface="Source Sans Pro"/>
                <a:ea typeface="Source Sans Pro"/>
                <a:cs typeface="Arial"/>
              </a:rPr>
              <a:t> un Hameau, situé dans la vallée du Jourdain ( Zone Palestinienne, sous contrôle Israélien), qui abrite 650 habitants représentant 123 familles de la communauté Bédouine.</a:t>
            </a:r>
            <a:br>
              <a:rPr lang="en-US"/>
            </a:br>
            <a:endParaRPr lang="en-US"/>
          </a:p>
          <a:p>
            <a:r>
              <a:rPr lang="fr-FR" sz="3000" b="0">
                <a:solidFill>
                  <a:schemeClr val="tx1"/>
                </a:solidFill>
                <a:latin typeface="Source Sans Pro"/>
                <a:ea typeface="Source Sans Pro"/>
                <a:cs typeface="Arial"/>
              </a:rPr>
              <a:t>L’ONG </a:t>
            </a:r>
            <a:r>
              <a:rPr lang="fr-FR" sz="3000" b="0" err="1">
                <a:solidFill>
                  <a:schemeClr val="tx1"/>
                </a:solidFill>
                <a:latin typeface="Source Sans Pro"/>
                <a:ea typeface="Source Sans Pro"/>
                <a:cs typeface="Arial"/>
              </a:rPr>
              <a:t>Ma’AN</a:t>
            </a:r>
            <a:r>
              <a:rPr lang="fr-FR" sz="3000" b="0">
                <a:solidFill>
                  <a:schemeClr val="tx1"/>
                </a:solidFill>
                <a:latin typeface="Source Sans Pro"/>
                <a:ea typeface="Source Sans Pro"/>
                <a:cs typeface="Arial"/>
              </a:rPr>
              <a:t>, partenaire historique de l’AFPS, assurera la direction et la coordination du projet de bout en bout. </a:t>
            </a:r>
            <a:endParaRPr lang="fr-FR">
              <a:solidFill>
                <a:schemeClr val="tx1"/>
              </a:solidFill>
              <a:latin typeface="Source Sans Pro"/>
            </a:endParaRPr>
          </a:p>
          <a:p>
            <a:br>
              <a:rPr lang="en-US"/>
            </a:br>
            <a:endParaRPr lang="en-US"/>
          </a:p>
          <a:p>
            <a:r>
              <a:rPr lang="fr-FR" sz="3000">
                <a:solidFill>
                  <a:schemeClr val="tx1"/>
                </a:solidFill>
                <a:latin typeface="Source Sans Pro"/>
                <a:ea typeface="Source Sans Pro"/>
                <a:cs typeface="Arial"/>
              </a:rPr>
              <a:t>BP : 45 000 €</a:t>
            </a:r>
            <a:br>
              <a:rPr lang="en-US"/>
            </a:br>
            <a:endParaRPr lang="en-US">
              <a:solidFill>
                <a:schemeClr val="tx1"/>
              </a:solidFill>
            </a:endParaRPr>
          </a:p>
          <a:p>
            <a:pPr algn="just"/>
            <a:r>
              <a:rPr lang="fr-FR" sz="3000" b="0">
                <a:solidFill>
                  <a:schemeClr val="tx1"/>
                </a:solidFill>
                <a:latin typeface="Source Sans Pro"/>
                <a:ea typeface="Source Sans Pro"/>
                <a:cs typeface="Arial"/>
              </a:rPr>
              <a:t>Afin de soutenir cette action, il est proposé au conseil municipal, l’attribution d’une subvention à projet de 1000 €.</a:t>
            </a:r>
            <a:endParaRPr lang="fr-FR">
              <a:solidFill>
                <a:schemeClr val="tx1"/>
              </a:solidFill>
              <a:latin typeface="Source Sans Pro"/>
              <a:ea typeface="Source Sans Pro"/>
            </a:endParaRPr>
          </a:p>
          <a:p>
            <a:endParaRPr lang="fr-FR" sz="3000" b="0">
              <a:solidFill>
                <a:schemeClr val="tx1"/>
              </a:solidFill>
              <a:latin typeface="Comic Sans MS"/>
            </a:endParaRPr>
          </a:p>
        </p:txBody>
      </p:sp>
    </p:spTree>
    <p:extLst>
      <p:ext uri="{BB962C8B-B14F-4D97-AF65-F5344CB8AC3E}">
        <p14:creationId xmlns:p14="http://schemas.microsoft.com/office/powerpoint/2010/main" val="253897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68666" y="146678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 </a:t>
            </a:r>
            <a:r>
              <a:rPr lang="fr-FR" sz="2000" b="1">
                <a:solidFill>
                  <a:schemeClr val="bg1"/>
                </a:solidFill>
                <a:latin typeface="Source Sans Pro"/>
                <a:ea typeface="Source Sans Pro"/>
              </a:rPr>
              <a:t>DEL20230323_16          CITOYENNETE ET VIE ASSOCIATIVE – Subvention à projet de l’association le Cèdre et le Mélèze, Formation professionnelle sur la photographie et le traitement de l’image</a:t>
            </a:r>
          </a:p>
          <a:p>
            <a:pPr>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53592" y="161717"/>
            <a:ext cx="8422890" cy="6301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59B15E0C-BA35-C14B-8BB8-835B780E6CCE}"/>
              </a:ext>
            </a:extLst>
          </p:cNvPr>
          <p:cNvSpPr txBox="1"/>
          <p:nvPr/>
        </p:nvSpPr>
        <p:spPr>
          <a:xfrm>
            <a:off x="3152020" y="224972"/>
            <a:ext cx="874243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a:latin typeface="Source Sans Pro"/>
                <a:ea typeface="Source Sans Pro"/>
                <a:cs typeface="Arial"/>
              </a:rPr>
              <a:t>Le </a:t>
            </a:r>
            <a:r>
              <a:rPr lang="en-US" sz="2000" err="1">
                <a:latin typeface="Source Sans Pro"/>
                <a:ea typeface="Source Sans Pro"/>
                <a:cs typeface="Arial"/>
              </a:rPr>
              <a:t>Cèdre</a:t>
            </a:r>
            <a:r>
              <a:rPr lang="en-US" sz="2000">
                <a:latin typeface="Source Sans Pro"/>
                <a:ea typeface="Source Sans Pro"/>
                <a:cs typeface="Arial"/>
              </a:rPr>
              <a:t> et le </a:t>
            </a:r>
            <a:r>
              <a:rPr lang="en-US" sz="2000" err="1">
                <a:latin typeface="Source Sans Pro"/>
                <a:ea typeface="Source Sans Pro"/>
                <a:cs typeface="Arial"/>
              </a:rPr>
              <a:t>Mélèze</a:t>
            </a:r>
            <a:r>
              <a:rPr lang="en-US" sz="2000">
                <a:latin typeface="Source Sans Pro"/>
                <a:ea typeface="Source Sans Pro"/>
                <a:cs typeface="Arial"/>
              </a:rPr>
              <a:t> </a:t>
            </a:r>
            <a:r>
              <a:rPr lang="en-US" sz="2000" err="1">
                <a:latin typeface="Source Sans Pro"/>
                <a:ea typeface="Source Sans Pro"/>
                <a:cs typeface="Arial"/>
              </a:rPr>
              <a:t>est</a:t>
            </a:r>
            <a:r>
              <a:rPr lang="en-US" sz="2000">
                <a:latin typeface="Source Sans Pro"/>
                <a:ea typeface="Source Sans Pro"/>
                <a:cs typeface="Arial"/>
              </a:rPr>
              <a:t> </a:t>
            </a:r>
            <a:r>
              <a:rPr lang="en-US" sz="2000" err="1">
                <a:latin typeface="Source Sans Pro"/>
                <a:ea typeface="Source Sans Pro"/>
                <a:cs typeface="Arial"/>
              </a:rPr>
              <a:t>une</a:t>
            </a:r>
            <a:r>
              <a:rPr lang="en-US" sz="2000">
                <a:latin typeface="Source Sans Pro"/>
                <a:ea typeface="Source Sans Pro"/>
                <a:cs typeface="Arial"/>
              </a:rPr>
              <a:t> association Eybinoise </a:t>
            </a:r>
            <a:r>
              <a:rPr lang="en-US" sz="2000" err="1">
                <a:latin typeface="Source Sans Pro"/>
                <a:ea typeface="Source Sans Pro"/>
                <a:cs typeface="Arial"/>
              </a:rPr>
              <a:t>créée</a:t>
            </a:r>
            <a:r>
              <a:rPr lang="en-US" sz="2000">
                <a:latin typeface="Source Sans Pro"/>
                <a:ea typeface="Source Sans Pro"/>
                <a:cs typeface="Arial"/>
              </a:rPr>
              <a:t> le 13 </a:t>
            </a:r>
            <a:r>
              <a:rPr lang="en-US" sz="2000" err="1">
                <a:latin typeface="Source Sans Pro"/>
                <a:ea typeface="Source Sans Pro"/>
                <a:cs typeface="Arial"/>
              </a:rPr>
              <a:t>février</a:t>
            </a:r>
            <a:r>
              <a:rPr lang="en-US" sz="2000">
                <a:latin typeface="Source Sans Pro"/>
                <a:ea typeface="Source Sans Pro"/>
                <a:cs typeface="Arial"/>
              </a:rPr>
              <a:t> 2020, </a:t>
            </a:r>
            <a:r>
              <a:rPr lang="en-US" sz="2000" err="1">
                <a:latin typeface="Source Sans Pro"/>
                <a:ea typeface="Source Sans Pro"/>
                <a:cs typeface="Arial"/>
              </a:rPr>
              <a:t>dédiée</a:t>
            </a:r>
            <a:r>
              <a:rPr lang="en-US" sz="2000">
                <a:latin typeface="Source Sans Pro"/>
                <a:ea typeface="Source Sans Pro"/>
                <a:cs typeface="Arial"/>
              </a:rPr>
              <a:t> à </a:t>
            </a:r>
            <a:r>
              <a:rPr lang="en-US" sz="2000" err="1">
                <a:latin typeface="Source Sans Pro"/>
                <a:ea typeface="Source Sans Pro"/>
                <a:cs typeface="Arial"/>
              </a:rPr>
              <a:t>l’accompagnement</a:t>
            </a:r>
            <a:r>
              <a:rPr lang="en-US" sz="2000">
                <a:latin typeface="Source Sans Pro"/>
                <a:ea typeface="Source Sans Pro"/>
                <a:cs typeface="Arial"/>
              </a:rPr>
              <a:t> des </a:t>
            </a:r>
            <a:r>
              <a:rPr lang="en-US" sz="2000" err="1">
                <a:latin typeface="Source Sans Pro"/>
                <a:ea typeface="Source Sans Pro"/>
                <a:cs typeface="Arial"/>
              </a:rPr>
              <a:t>jeunes</a:t>
            </a:r>
            <a:r>
              <a:rPr lang="en-US" sz="2000">
                <a:latin typeface="Source Sans Pro"/>
                <a:ea typeface="Source Sans Pro"/>
                <a:cs typeface="Arial"/>
              </a:rPr>
              <a:t> de la commune de </a:t>
            </a:r>
            <a:r>
              <a:rPr lang="en-US" sz="2000" err="1">
                <a:latin typeface="Source Sans Pro"/>
                <a:ea typeface="Source Sans Pro"/>
                <a:cs typeface="Arial"/>
              </a:rPr>
              <a:t>Brital</a:t>
            </a:r>
            <a:r>
              <a:rPr lang="en-US" sz="2000">
                <a:latin typeface="Source Sans Pro"/>
                <a:ea typeface="Source Sans Pro"/>
                <a:cs typeface="Arial"/>
              </a:rPr>
              <a:t> au Liban.</a:t>
            </a:r>
            <a:endParaRPr lang="fr-FR" sz="2000">
              <a:latin typeface="Source Sans Pro"/>
              <a:ea typeface="Source Sans Pro"/>
              <a:cs typeface="Arial"/>
            </a:endParaRPr>
          </a:p>
          <a:p>
            <a:pPr algn="just"/>
            <a:r>
              <a:rPr lang="en-US" sz="2000" err="1">
                <a:latin typeface="Source Sans Pro"/>
                <a:ea typeface="Source Sans Pro"/>
                <a:cs typeface="Arial"/>
              </a:rPr>
              <a:t>L’un</a:t>
            </a:r>
            <a:r>
              <a:rPr lang="en-US" sz="2000">
                <a:latin typeface="Source Sans Pro"/>
                <a:ea typeface="Source Sans Pro"/>
                <a:cs typeface="Arial"/>
              </a:rPr>
              <a:t> des </a:t>
            </a:r>
            <a:r>
              <a:rPr lang="en-US" sz="2000" err="1">
                <a:latin typeface="Source Sans Pro"/>
                <a:ea typeface="Source Sans Pro"/>
                <a:cs typeface="Arial"/>
              </a:rPr>
              <a:t>objectif</a:t>
            </a:r>
            <a:r>
              <a:rPr lang="en-US" sz="2000">
                <a:latin typeface="Source Sans Pro"/>
                <a:ea typeface="Source Sans Pro"/>
                <a:cs typeface="Arial"/>
              </a:rPr>
              <a:t> de </a:t>
            </a:r>
            <a:r>
              <a:rPr lang="en-US" sz="2000" err="1">
                <a:latin typeface="Source Sans Pro"/>
                <a:ea typeface="Source Sans Pro"/>
                <a:cs typeface="Arial"/>
              </a:rPr>
              <a:t>cette</a:t>
            </a:r>
            <a:r>
              <a:rPr lang="en-US" sz="2000">
                <a:latin typeface="Source Sans Pro"/>
                <a:ea typeface="Source Sans Pro"/>
                <a:cs typeface="Arial"/>
              </a:rPr>
              <a:t> association </a:t>
            </a:r>
            <a:r>
              <a:rPr lang="en-US" sz="2000" err="1">
                <a:latin typeface="Source Sans Pro"/>
                <a:ea typeface="Source Sans Pro"/>
                <a:cs typeface="Arial"/>
              </a:rPr>
              <a:t>est</a:t>
            </a:r>
            <a:r>
              <a:rPr lang="en-US" sz="2000">
                <a:latin typeface="Source Sans Pro"/>
                <a:ea typeface="Source Sans Pro"/>
                <a:cs typeface="Arial"/>
              </a:rPr>
              <a:t> </a:t>
            </a:r>
            <a:r>
              <a:rPr lang="en-US" sz="2000" err="1">
                <a:latin typeface="Source Sans Pro"/>
                <a:ea typeface="Source Sans Pro"/>
                <a:cs typeface="Arial"/>
              </a:rPr>
              <a:t>d’améliorer</a:t>
            </a:r>
            <a:r>
              <a:rPr lang="en-US" sz="2000">
                <a:latin typeface="Source Sans Pro"/>
                <a:ea typeface="Source Sans Pro"/>
                <a:cs typeface="Arial"/>
              </a:rPr>
              <a:t> la situation </a:t>
            </a:r>
            <a:r>
              <a:rPr lang="en-US" sz="2000" err="1">
                <a:latin typeface="Source Sans Pro"/>
                <a:ea typeface="Source Sans Pro"/>
                <a:cs typeface="Arial"/>
              </a:rPr>
              <a:t>économique</a:t>
            </a:r>
            <a:r>
              <a:rPr lang="en-US" sz="2000">
                <a:latin typeface="Source Sans Pro"/>
                <a:ea typeface="Source Sans Pro"/>
                <a:cs typeface="Arial"/>
              </a:rPr>
              <a:t> </a:t>
            </a:r>
            <a:r>
              <a:rPr lang="en-US" sz="2000" err="1">
                <a:latin typeface="Source Sans Pro"/>
                <a:ea typeface="Source Sans Pro"/>
                <a:cs typeface="Arial"/>
              </a:rPr>
              <a:t>en</a:t>
            </a:r>
            <a:r>
              <a:rPr lang="en-US" sz="2000">
                <a:latin typeface="Source Sans Pro"/>
                <a:ea typeface="Source Sans Pro"/>
                <a:cs typeface="Arial"/>
              </a:rPr>
              <a:t> </a:t>
            </a:r>
            <a:r>
              <a:rPr lang="en-US" sz="2000" err="1">
                <a:latin typeface="Source Sans Pro"/>
                <a:ea typeface="Source Sans Pro"/>
                <a:cs typeface="Arial"/>
              </a:rPr>
              <a:t>favorisant</a:t>
            </a:r>
            <a:r>
              <a:rPr lang="en-US" sz="2000">
                <a:latin typeface="Source Sans Pro"/>
                <a:ea typeface="Source Sans Pro"/>
                <a:cs typeface="Arial"/>
              </a:rPr>
              <a:t> </a:t>
            </a:r>
            <a:r>
              <a:rPr lang="en-US" sz="2000" err="1">
                <a:latin typeface="Source Sans Pro"/>
                <a:ea typeface="Source Sans Pro"/>
                <a:cs typeface="Arial"/>
              </a:rPr>
              <a:t>l’insertion</a:t>
            </a:r>
            <a:r>
              <a:rPr lang="en-US" sz="2000">
                <a:latin typeface="Source Sans Pro"/>
                <a:ea typeface="Source Sans Pro"/>
                <a:cs typeface="Arial"/>
              </a:rPr>
              <a:t> </a:t>
            </a:r>
            <a:r>
              <a:rPr lang="en-US" sz="2000" err="1">
                <a:latin typeface="Source Sans Pro"/>
                <a:ea typeface="Source Sans Pro"/>
                <a:cs typeface="Arial"/>
              </a:rPr>
              <a:t>sociale</a:t>
            </a:r>
            <a:r>
              <a:rPr lang="en-US" sz="2000">
                <a:latin typeface="Source Sans Pro"/>
                <a:ea typeface="Source Sans Pro"/>
                <a:cs typeface="Arial"/>
              </a:rPr>
              <a:t> et </a:t>
            </a:r>
            <a:r>
              <a:rPr lang="en-US" sz="2000" err="1">
                <a:latin typeface="Source Sans Pro"/>
                <a:ea typeface="Source Sans Pro"/>
                <a:cs typeface="Arial"/>
              </a:rPr>
              <a:t>professionnelle</a:t>
            </a:r>
            <a:r>
              <a:rPr lang="en-US" sz="2000">
                <a:latin typeface="Source Sans Pro"/>
                <a:ea typeface="Source Sans Pro"/>
                <a:cs typeface="Arial"/>
              </a:rPr>
              <a:t> par le </a:t>
            </a:r>
            <a:r>
              <a:rPr lang="en-US" sz="2000" err="1">
                <a:latin typeface="Source Sans Pro"/>
                <a:ea typeface="Source Sans Pro"/>
                <a:cs typeface="Arial"/>
              </a:rPr>
              <a:t>développement</a:t>
            </a:r>
            <a:r>
              <a:rPr lang="en-US" sz="2000">
                <a:latin typeface="Source Sans Pro"/>
                <a:ea typeface="Source Sans Pro"/>
                <a:cs typeface="Arial"/>
              </a:rPr>
              <a:t> de </a:t>
            </a:r>
            <a:r>
              <a:rPr lang="en-US" sz="2000" err="1">
                <a:latin typeface="Source Sans Pro"/>
                <a:ea typeface="Source Sans Pro"/>
                <a:cs typeface="Arial"/>
              </a:rPr>
              <a:t>compétences</a:t>
            </a:r>
            <a:r>
              <a:rPr lang="en-US" sz="2000">
                <a:latin typeface="Source Sans Pro"/>
                <a:ea typeface="Source Sans Pro"/>
                <a:cs typeface="Arial"/>
              </a:rPr>
              <a:t> des </a:t>
            </a:r>
            <a:r>
              <a:rPr lang="en-US" sz="2000" err="1">
                <a:latin typeface="Source Sans Pro"/>
                <a:ea typeface="Source Sans Pro"/>
                <a:cs typeface="Arial"/>
              </a:rPr>
              <a:t>jeunes</a:t>
            </a:r>
            <a:r>
              <a:rPr lang="en-US" sz="2000">
                <a:latin typeface="Source Sans Pro"/>
                <a:ea typeface="Source Sans Pro"/>
                <a:cs typeface="Arial"/>
              </a:rPr>
              <a:t> de </a:t>
            </a:r>
            <a:r>
              <a:rPr lang="en-US" sz="2000" err="1">
                <a:latin typeface="Source Sans Pro"/>
                <a:ea typeface="Source Sans Pro"/>
                <a:cs typeface="Arial"/>
              </a:rPr>
              <a:t>Brital</a:t>
            </a:r>
            <a:r>
              <a:rPr lang="en-US" sz="2000">
                <a:latin typeface="Source Sans Pro"/>
                <a:ea typeface="Source Sans Pro"/>
                <a:cs typeface="Arial"/>
              </a:rPr>
              <a:t> au Liban.</a:t>
            </a:r>
          </a:p>
          <a:p>
            <a:pPr algn="just"/>
            <a:r>
              <a:rPr lang="en-US" sz="2000">
                <a:latin typeface="Source Sans Pro"/>
                <a:ea typeface="Source Sans Pro"/>
                <a:cs typeface="Arial"/>
              </a:rPr>
              <a:t>Pour rappel, </a:t>
            </a:r>
            <a:r>
              <a:rPr lang="en-US" sz="2000" err="1">
                <a:latin typeface="Source Sans Pro"/>
                <a:ea typeface="Source Sans Pro"/>
                <a:cs typeface="Arial"/>
              </a:rPr>
              <a:t>lors</a:t>
            </a:r>
            <a:r>
              <a:rPr lang="en-US" sz="2000">
                <a:latin typeface="Source Sans Pro"/>
                <a:ea typeface="Source Sans Pro"/>
                <a:cs typeface="Arial"/>
              </a:rPr>
              <a:t> de la </a:t>
            </a:r>
            <a:r>
              <a:rPr lang="en-US" sz="2000" err="1">
                <a:latin typeface="Source Sans Pro"/>
                <a:ea typeface="Source Sans Pro"/>
                <a:cs typeface="Arial"/>
              </a:rPr>
              <a:t>délibération</a:t>
            </a:r>
            <a:r>
              <a:rPr lang="en-US" sz="2000">
                <a:latin typeface="Source Sans Pro"/>
                <a:ea typeface="Source Sans Pro"/>
                <a:cs typeface="Arial"/>
              </a:rPr>
              <a:t> du 29 </a:t>
            </a:r>
            <a:r>
              <a:rPr lang="en-US" sz="2000" err="1">
                <a:latin typeface="Source Sans Pro"/>
                <a:ea typeface="Source Sans Pro"/>
                <a:cs typeface="Arial"/>
              </a:rPr>
              <a:t>septembre</a:t>
            </a:r>
            <a:r>
              <a:rPr lang="en-US" sz="2000">
                <a:latin typeface="Source Sans Pro"/>
                <a:ea typeface="Source Sans Pro"/>
                <a:cs typeface="Arial"/>
              </a:rPr>
              <a:t> 2022, </a:t>
            </a:r>
            <a:r>
              <a:rPr lang="en-US" sz="2000" err="1">
                <a:latin typeface="Source Sans Pro"/>
                <a:ea typeface="Source Sans Pro"/>
                <a:cs typeface="Arial"/>
              </a:rPr>
              <a:t>une</a:t>
            </a:r>
            <a:r>
              <a:rPr lang="en-US" sz="2000">
                <a:latin typeface="Source Sans Pro"/>
                <a:ea typeface="Source Sans Pro"/>
                <a:cs typeface="Arial"/>
              </a:rPr>
              <a:t> subvention </a:t>
            </a:r>
            <a:r>
              <a:rPr lang="en-US" sz="2000" err="1">
                <a:latin typeface="Source Sans Pro"/>
                <a:ea typeface="Source Sans Pro"/>
                <a:cs typeface="Arial"/>
              </a:rPr>
              <a:t>ville</a:t>
            </a:r>
            <a:r>
              <a:rPr lang="en-US" sz="2000">
                <a:latin typeface="Source Sans Pro"/>
                <a:ea typeface="Source Sans Pro"/>
                <a:cs typeface="Arial"/>
              </a:rPr>
              <a:t> de 1000€ </a:t>
            </a:r>
            <a:r>
              <a:rPr lang="en-US" sz="2000" err="1">
                <a:latin typeface="Source Sans Pro"/>
                <a:ea typeface="Source Sans Pro"/>
                <a:cs typeface="Arial"/>
              </a:rPr>
              <a:t>avait</a:t>
            </a:r>
            <a:r>
              <a:rPr lang="en-US" sz="2000">
                <a:latin typeface="Source Sans Pro"/>
                <a:ea typeface="Source Sans Pro"/>
                <a:cs typeface="Arial"/>
              </a:rPr>
              <a:t> </a:t>
            </a:r>
            <a:r>
              <a:rPr lang="en-US" sz="2000" err="1">
                <a:latin typeface="Source Sans Pro"/>
                <a:ea typeface="Source Sans Pro"/>
                <a:cs typeface="Arial"/>
              </a:rPr>
              <a:t>été</a:t>
            </a:r>
            <a:r>
              <a:rPr lang="en-US" sz="2000">
                <a:latin typeface="Source Sans Pro"/>
                <a:ea typeface="Source Sans Pro"/>
                <a:cs typeface="Arial"/>
              </a:rPr>
              <a:t> </a:t>
            </a:r>
            <a:r>
              <a:rPr lang="en-US" sz="2000" err="1">
                <a:latin typeface="Source Sans Pro"/>
                <a:ea typeface="Source Sans Pro"/>
                <a:cs typeface="Arial"/>
              </a:rPr>
              <a:t>accordée</a:t>
            </a:r>
            <a:r>
              <a:rPr lang="en-US" sz="2000">
                <a:latin typeface="Source Sans Pro"/>
                <a:ea typeface="Source Sans Pro"/>
                <a:cs typeface="Arial"/>
              </a:rPr>
              <a:t> à </a:t>
            </a:r>
            <a:r>
              <a:rPr lang="en-US" sz="2000" err="1">
                <a:latin typeface="Source Sans Pro"/>
                <a:ea typeface="Source Sans Pro"/>
                <a:cs typeface="Arial"/>
              </a:rPr>
              <a:t>l’association</a:t>
            </a:r>
            <a:r>
              <a:rPr lang="en-US" sz="2000">
                <a:latin typeface="Source Sans Pro"/>
                <a:ea typeface="Source Sans Pro"/>
                <a:cs typeface="Arial"/>
              </a:rPr>
              <a:t>, pour la formation de </a:t>
            </a:r>
            <a:r>
              <a:rPr lang="en-US" sz="2000" err="1">
                <a:latin typeface="Source Sans Pro"/>
                <a:ea typeface="Source Sans Pro"/>
                <a:cs typeface="Arial"/>
              </a:rPr>
              <a:t>Vingt</a:t>
            </a:r>
            <a:r>
              <a:rPr lang="en-US" sz="2000">
                <a:latin typeface="Source Sans Pro"/>
                <a:ea typeface="Source Sans Pro"/>
                <a:cs typeface="Arial"/>
              </a:rPr>
              <a:t>-trois stagiaires </a:t>
            </a:r>
            <a:r>
              <a:rPr lang="en-US" sz="2000" err="1">
                <a:latin typeface="Source Sans Pro"/>
                <a:ea typeface="Source Sans Pro"/>
                <a:cs typeface="Arial"/>
              </a:rPr>
              <a:t>libanais</a:t>
            </a:r>
            <a:r>
              <a:rPr lang="en-US" sz="2000">
                <a:latin typeface="Source Sans Pro"/>
                <a:ea typeface="Source Sans Pro"/>
                <a:cs typeface="Arial"/>
              </a:rPr>
              <a:t> aux techniques de maintenance des smartphones.</a:t>
            </a:r>
          </a:p>
          <a:p>
            <a:pPr algn="just"/>
            <a:endParaRPr lang="en-US" sz="2000">
              <a:latin typeface="Source Sans Pro"/>
              <a:ea typeface="Source Sans Pro"/>
              <a:cs typeface="Arial"/>
            </a:endParaRPr>
          </a:p>
          <a:p>
            <a:pPr algn="just"/>
            <a:r>
              <a:rPr lang="en-US" sz="2000">
                <a:latin typeface="Source Sans Pro"/>
                <a:ea typeface="Source Sans Pro"/>
                <a:cs typeface="Arial"/>
              </a:rPr>
              <a:t>Ce nouveau </a:t>
            </a:r>
            <a:r>
              <a:rPr lang="en-US" sz="2000" err="1">
                <a:latin typeface="Source Sans Pro"/>
                <a:ea typeface="Source Sans Pro"/>
                <a:cs typeface="Arial"/>
              </a:rPr>
              <a:t>projet</a:t>
            </a:r>
            <a:r>
              <a:rPr lang="en-US" sz="2000">
                <a:latin typeface="Source Sans Pro"/>
                <a:ea typeface="Source Sans Pro"/>
                <a:cs typeface="Arial"/>
              </a:rPr>
              <a:t> </a:t>
            </a:r>
            <a:r>
              <a:rPr lang="en-US" sz="2000" err="1">
                <a:latin typeface="Source Sans Pro"/>
                <a:ea typeface="Source Sans Pro"/>
                <a:cs typeface="Arial"/>
              </a:rPr>
              <a:t>consiste</a:t>
            </a:r>
            <a:r>
              <a:rPr lang="en-US" sz="2000">
                <a:latin typeface="Source Sans Pro"/>
                <a:ea typeface="Source Sans Pro"/>
                <a:cs typeface="Arial"/>
              </a:rPr>
              <a:t> à </a:t>
            </a:r>
            <a:r>
              <a:rPr lang="en-US" sz="2000" err="1">
                <a:latin typeface="Source Sans Pro"/>
                <a:ea typeface="Source Sans Pro"/>
                <a:cs typeface="Arial"/>
              </a:rPr>
              <a:t>soutenir</a:t>
            </a:r>
            <a:r>
              <a:rPr lang="en-US" sz="2000">
                <a:latin typeface="Source Sans Pro"/>
                <a:ea typeface="Source Sans Pro"/>
                <a:cs typeface="Arial"/>
              </a:rPr>
              <a:t> la formation </a:t>
            </a:r>
            <a:r>
              <a:rPr lang="en-US" sz="2000" err="1">
                <a:latin typeface="Source Sans Pro"/>
                <a:ea typeface="Source Sans Pro"/>
                <a:cs typeface="Arial"/>
              </a:rPr>
              <a:t>professionnelle</a:t>
            </a:r>
            <a:r>
              <a:rPr lang="en-US" sz="2000">
                <a:latin typeface="Source Sans Pro"/>
                <a:ea typeface="Source Sans Pro"/>
                <a:cs typeface="Arial"/>
              </a:rPr>
              <a:t> sur place à </a:t>
            </a:r>
            <a:r>
              <a:rPr lang="en-US" sz="2000" err="1">
                <a:latin typeface="Source Sans Pro"/>
                <a:ea typeface="Source Sans Pro"/>
                <a:cs typeface="Arial"/>
              </a:rPr>
              <a:t>Brital</a:t>
            </a:r>
            <a:r>
              <a:rPr lang="en-US" sz="2000">
                <a:latin typeface="Source Sans Pro"/>
                <a:ea typeface="Source Sans Pro"/>
                <a:cs typeface="Arial"/>
              </a:rPr>
              <a:t> de 20 </a:t>
            </a:r>
            <a:r>
              <a:rPr lang="en-US" sz="2000" err="1">
                <a:latin typeface="Source Sans Pro"/>
                <a:ea typeface="Source Sans Pro"/>
                <a:cs typeface="Arial"/>
              </a:rPr>
              <a:t>jeunes</a:t>
            </a:r>
            <a:r>
              <a:rPr lang="en-US" sz="2000">
                <a:latin typeface="Source Sans Pro"/>
                <a:ea typeface="Source Sans Pro"/>
                <a:cs typeface="Arial"/>
              </a:rPr>
              <a:t> </a:t>
            </a:r>
            <a:r>
              <a:rPr lang="en-US" sz="2000" err="1">
                <a:latin typeface="Source Sans Pro"/>
                <a:ea typeface="Source Sans Pro"/>
                <a:cs typeface="Arial"/>
              </a:rPr>
              <a:t>libanaises</a:t>
            </a:r>
            <a:r>
              <a:rPr lang="en-US" sz="2000">
                <a:latin typeface="Source Sans Pro"/>
                <a:ea typeface="Source Sans Pro"/>
                <a:cs typeface="Arial"/>
              </a:rPr>
              <a:t> </a:t>
            </a:r>
            <a:r>
              <a:rPr lang="en-US" sz="2000" err="1">
                <a:latin typeface="Source Sans Pro"/>
                <a:ea typeface="Source Sans Pro"/>
                <a:cs typeface="Arial"/>
              </a:rPr>
              <a:t>afin</a:t>
            </a:r>
            <a:r>
              <a:rPr lang="en-US" sz="2000">
                <a:latin typeface="Source Sans Pro"/>
                <a:ea typeface="Source Sans Pro"/>
                <a:cs typeface="Arial"/>
              </a:rPr>
              <a:t> de </a:t>
            </a:r>
            <a:r>
              <a:rPr lang="en-US" sz="2000" err="1">
                <a:latin typeface="Source Sans Pro"/>
                <a:ea typeface="Source Sans Pro"/>
                <a:cs typeface="Arial"/>
              </a:rPr>
              <a:t>développer</a:t>
            </a:r>
            <a:r>
              <a:rPr lang="en-US" sz="2000">
                <a:latin typeface="Source Sans Pro"/>
                <a:ea typeface="Source Sans Pro"/>
                <a:cs typeface="Arial"/>
              </a:rPr>
              <a:t> </a:t>
            </a:r>
            <a:r>
              <a:rPr lang="en-US" sz="2000" err="1">
                <a:latin typeface="Source Sans Pro"/>
                <a:ea typeface="Source Sans Pro"/>
                <a:cs typeface="Arial"/>
              </a:rPr>
              <a:t>leurs</a:t>
            </a:r>
            <a:r>
              <a:rPr lang="en-US" sz="2000">
                <a:latin typeface="Source Sans Pro"/>
                <a:ea typeface="Source Sans Pro"/>
                <a:cs typeface="Arial"/>
              </a:rPr>
              <a:t> </a:t>
            </a:r>
            <a:r>
              <a:rPr lang="en-US" sz="2000" err="1">
                <a:latin typeface="Source Sans Pro"/>
                <a:ea typeface="Source Sans Pro"/>
                <a:cs typeface="Arial"/>
              </a:rPr>
              <a:t>compétences</a:t>
            </a:r>
            <a:r>
              <a:rPr lang="en-US" sz="2000">
                <a:latin typeface="Source Sans Pro"/>
                <a:ea typeface="Source Sans Pro"/>
                <a:cs typeface="Arial"/>
              </a:rPr>
              <a:t> </a:t>
            </a:r>
            <a:r>
              <a:rPr lang="en-US" sz="2000" err="1">
                <a:latin typeface="Source Sans Pro"/>
                <a:ea typeface="Source Sans Pro"/>
                <a:cs typeface="Arial"/>
              </a:rPr>
              <a:t>en</a:t>
            </a:r>
            <a:r>
              <a:rPr lang="en-US" sz="2000">
                <a:latin typeface="Source Sans Pro"/>
                <a:ea typeface="Source Sans Pro"/>
                <a:cs typeface="Arial"/>
              </a:rPr>
              <a:t> </a:t>
            </a:r>
            <a:r>
              <a:rPr lang="en-US" sz="2000" err="1">
                <a:latin typeface="Source Sans Pro"/>
                <a:ea typeface="Source Sans Pro"/>
                <a:cs typeface="Arial"/>
              </a:rPr>
              <a:t>photographie</a:t>
            </a:r>
            <a:r>
              <a:rPr lang="en-US" sz="2000">
                <a:latin typeface="Source Sans Pro"/>
                <a:ea typeface="Source Sans Pro"/>
                <a:cs typeface="Arial"/>
              </a:rPr>
              <a:t> et </a:t>
            </a:r>
            <a:r>
              <a:rPr lang="en-US" sz="2000" err="1">
                <a:latin typeface="Source Sans Pro"/>
                <a:ea typeface="Source Sans Pro"/>
                <a:cs typeface="Arial"/>
              </a:rPr>
              <a:t>en</a:t>
            </a:r>
            <a:r>
              <a:rPr lang="en-US" sz="2000">
                <a:latin typeface="Source Sans Pro"/>
                <a:ea typeface="Source Sans Pro"/>
                <a:cs typeface="Arial"/>
              </a:rPr>
              <a:t> </a:t>
            </a:r>
            <a:r>
              <a:rPr lang="en-US" sz="2000" err="1">
                <a:latin typeface="Source Sans Pro"/>
                <a:ea typeface="Source Sans Pro"/>
                <a:cs typeface="Arial"/>
              </a:rPr>
              <a:t>traitement</a:t>
            </a:r>
            <a:r>
              <a:rPr lang="en-US" sz="2000">
                <a:latin typeface="Source Sans Pro"/>
                <a:ea typeface="Source Sans Pro"/>
                <a:cs typeface="Arial"/>
              </a:rPr>
              <a:t> de </a:t>
            </a:r>
            <a:r>
              <a:rPr lang="en-US" sz="2000" err="1">
                <a:latin typeface="Source Sans Pro"/>
                <a:ea typeface="Source Sans Pro"/>
                <a:cs typeface="Arial"/>
              </a:rPr>
              <a:t>l’image</a:t>
            </a:r>
            <a:r>
              <a:rPr lang="en-US" sz="2000">
                <a:latin typeface="Source Sans Pro"/>
                <a:ea typeface="Source Sans Pro"/>
                <a:cs typeface="Arial"/>
              </a:rPr>
              <a:t> . Cette formation se </a:t>
            </a:r>
            <a:r>
              <a:rPr lang="en-US" sz="2000" err="1">
                <a:latin typeface="Source Sans Pro"/>
                <a:ea typeface="Source Sans Pro"/>
                <a:cs typeface="Arial"/>
              </a:rPr>
              <a:t>fera</a:t>
            </a:r>
            <a:r>
              <a:rPr lang="en-US" sz="2000">
                <a:latin typeface="Source Sans Pro"/>
                <a:ea typeface="Source Sans Pro"/>
                <a:cs typeface="Arial"/>
              </a:rPr>
              <a:t> </a:t>
            </a:r>
            <a:r>
              <a:rPr lang="en-US" sz="2000" err="1">
                <a:latin typeface="Source Sans Pro"/>
                <a:ea typeface="Source Sans Pro"/>
                <a:cs typeface="Arial"/>
              </a:rPr>
              <a:t>en</a:t>
            </a:r>
            <a:r>
              <a:rPr lang="en-US" sz="2000">
                <a:latin typeface="Source Sans Pro"/>
                <a:ea typeface="Source Sans Pro"/>
                <a:cs typeface="Arial"/>
              </a:rPr>
              <a:t> </a:t>
            </a:r>
            <a:r>
              <a:rPr lang="en-US" sz="2000" err="1">
                <a:latin typeface="Source Sans Pro"/>
                <a:ea typeface="Source Sans Pro"/>
                <a:cs typeface="Arial"/>
              </a:rPr>
              <a:t>partenariat</a:t>
            </a:r>
            <a:r>
              <a:rPr lang="en-US" sz="2000">
                <a:latin typeface="Source Sans Pro"/>
                <a:ea typeface="Source Sans Pro"/>
                <a:cs typeface="Arial"/>
              </a:rPr>
              <a:t> avec </a:t>
            </a:r>
            <a:r>
              <a:rPr lang="en-US" sz="2000" err="1">
                <a:latin typeface="Source Sans Pro"/>
                <a:ea typeface="Source Sans Pro"/>
                <a:cs typeface="Arial"/>
              </a:rPr>
              <a:t>une</a:t>
            </a:r>
            <a:r>
              <a:rPr lang="en-US" sz="2000">
                <a:latin typeface="Source Sans Pro"/>
                <a:ea typeface="Source Sans Pro"/>
                <a:cs typeface="Arial"/>
              </a:rPr>
              <a:t> association </a:t>
            </a:r>
            <a:r>
              <a:rPr lang="en-US" sz="2000" err="1">
                <a:latin typeface="Source Sans Pro"/>
                <a:ea typeface="Source Sans Pro"/>
                <a:cs typeface="Arial"/>
              </a:rPr>
              <a:t>Libanaise</a:t>
            </a:r>
            <a:r>
              <a:rPr lang="en-US" sz="2000">
                <a:latin typeface="Source Sans Pro"/>
                <a:ea typeface="Source Sans Pro"/>
                <a:cs typeface="Arial"/>
              </a:rPr>
              <a:t>. </a:t>
            </a:r>
          </a:p>
          <a:p>
            <a:pPr algn="just"/>
            <a:r>
              <a:rPr lang="en-US" sz="2000" b="1">
                <a:latin typeface="Source Sans Pro"/>
                <a:ea typeface="Source Sans Pro"/>
                <a:cs typeface="Arial"/>
              </a:rPr>
              <a:t>BP : 6 400 €</a:t>
            </a:r>
            <a:endParaRPr lang="en-US" sz="2000">
              <a:latin typeface="Source Sans Pro"/>
              <a:ea typeface="Source Sans Pro"/>
              <a:cs typeface="Arial"/>
            </a:endParaRPr>
          </a:p>
          <a:p>
            <a:pPr algn="just"/>
            <a:r>
              <a:rPr lang="en-US" sz="2000">
                <a:latin typeface="Source Sans Pro"/>
                <a:ea typeface="Source Sans Pro"/>
                <a:cs typeface="Arial"/>
              </a:rPr>
              <a:t>Afin de </a:t>
            </a:r>
            <a:r>
              <a:rPr lang="en-US" sz="2000" err="1">
                <a:latin typeface="Source Sans Pro"/>
                <a:ea typeface="Source Sans Pro"/>
                <a:cs typeface="Arial"/>
              </a:rPr>
              <a:t>soutenir</a:t>
            </a:r>
            <a:r>
              <a:rPr lang="en-US" sz="2000">
                <a:latin typeface="Source Sans Pro"/>
                <a:ea typeface="Source Sans Pro"/>
                <a:cs typeface="Arial"/>
              </a:rPr>
              <a:t> </a:t>
            </a:r>
            <a:r>
              <a:rPr lang="en-US" sz="2000" err="1">
                <a:latin typeface="Source Sans Pro"/>
                <a:ea typeface="Source Sans Pro"/>
                <a:cs typeface="Arial"/>
              </a:rPr>
              <a:t>cette</a:t>
            </a:r>
            <a:r>
              <a:rPr lang="en-US" sz="2000">
                <a:latin typeface="Source Sans Pro"/>
                <a:ea typeface="Source Sans Pro"/>
                <a:cs typeface="Arial"/>
              </a:rPr>
              <a:t> action, il </a:t>
            </a:r>
            <a:r>
              <a:rPr lang="en-US" sz="2000" err="1">
                <a:latin typeface="Source Sans Pro"/>
                <a:ea typeface="Source Sans Pro"/>
                <a:cs typeface="Arial"/>
              </a:rPr>
              <a:t>est</a:t>
            </a:r>
            <a:r>
              <a:rPr lang="en-US" sz="2000">
                <a:latin typeface="Source Sans Pro"/>
                <a:ea typeface="Source Sans Pro"/>
                <a:cs typeface="Arial"/>
              </a:rPr>
              <a:t> </a:t>
            </a:r>
            <a:r>
              <a:rPr lang="en-US" sz="2000" err="1">
                <a:latin typeface="Source Sans Pro"/>
                <a:ea typeface="Source Sans Pro"/>
                <a:cs typeface="Arial"/>
              </a:rPr>
              <a:t>proposé</a:t>
            </a:r>
            <a:r>
              <a:rPr lang="en-US" sz="2000">
                <a:latin typeface="Source Sans Pro"/>
                <a:ea typeface="Source Sans Pro"/>
                <a:cs typeface="Arial"/>
              </a:rPr>
              <a:t> au conseil municipal, </a:t>
            </a:r>
            <a:r>
              <a:rPr lang="en-US" sz="2000" err="1">
                <a:latin typeface="Source Sans Pro"/>
                <a:ea typeface="Source Sans Pro"/>
                <a:cs typeface="Arial"/>
              </a:rPr>
              <a:t>l’attribution</a:t>
            </a:r>
            <a:r>
              <a:rPr lang="en-US" sz="2000">
                <a:latin typeface="Source Sans Pro"/>
                <a:ea typeface="Source Sans Pro"/>
                <a:cs typeface="Arial"/>
              </a:rPr>
              <a:t> </a:t>
            </a:r>
            <a:r>
              <a:rPr lang="en-US" sz="2000" err="1">
                <a:latin typeface="Source Sans Pro"/>
                <a:ea typeface="Source Sans Pro"/>
                <a:cs typeface="Arial"/>
              </a:rPr>
              <a:t>d’une</a:t>
            </a:r>
            <a:r>
              <a:rPr lang="en-US" sz="2000">
                <a:latin typeface="Source Sans Pro"/>
                <a:ea typeface="Source Sans Pro"/>
                <a:cs typeface="Arial"/>
              </a:rPr>
              <a:t> subvention à </a:t>
            </a:r>
            <a:r>
              <a:rPr lang="en-US" sz="2000" err="1">
                <a:latin typeface="Source Sans Pro"/>
                <a:ea typeface="Source Sans Pro"/>
                <a:cs typeface="Arial"/>
              </a:rPr>
              <a:t>projet</a:t>
            </a:r>
            <a:r>
              <a:rPr lang="en-US" sz="2000">
                <a:latin typeface="Source Sans Pro"/>
                <a:ea typeface="Source Sans Pro"/>
                <a:cs typeface="Arial"/>
              </a:rPr>
              <a:t> de 1000 €</a:t>
            </a:r>
          </a:p>
          <a:p>
            <a:pPr algn="just"/>
            <a:endParaRPr lang="en-US" sz="2000">
              <a:latin typeface="Source Sans Pro"/>
              <a:ea typeface="Source Sans Pro"/>
              <a:cs typeface="Arial"/>
            </a:endParaRPr>
          </a:p>
        </p:txBody>
      </p:sp>
    </p:spTree>
    <p:extLst>
      <p:ext uri="{BB962C8B-B14F-4D97-AF65-F5344CB8AC3E}">
        <p14:creationId xmlns:p14="http://schemas.microsoft.com/office/powerpoint/2010/main" val="314563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DEL20230323_17</a:t>
            </a:r>
            <a:br>
              <a:rPr lang="fr-FR" sz="2000" b="1">
                <a:solidFill>
                  <a:srgbClr val="FFFFFF"/>
                </a:solidFill>
                <a:latin typeface="Source Sans Pro"/>
                <a:ea typeface="Source Sans Pro"/>
              </a:rPr>
            </a:br>
            <a:r>
              <a:rPr lang="fr-FR" sz="2000" b="1">
                <a:solidFill>
                  <a:srgbClr val="FFFFFF"/>
                </a:solidFill>
                <a:latin typeface="Source Sans Pro"/>
                <a:ea typeface="Source Sans Pro"/>
              </a:rPr>
              <a:t> CITOYENNETE ET VIE ASSOCIATIVE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pour le Collectif </a:t>
            </a:r>
            <a:r>
              <a:rPr lang="fr-FR" sz="2000" b="1" err="1">
                <a:solidFill>
                  <a:srgbClr val="FFFFFF"/>
                </a:solidFill>
                <a:latin typeface="Source Sans Pro"/>
                <a:ea typeface="Source Sans Pro"/>
              </a:rPr>
              <a:t>Independencia</a:t>
            </a:r>
            <a:r>
              <a:rPr lang="fr-FR" sz="2000" b="1">
                <a:solidFill>
                  <a:srgbClr val="FFFFFF"/>
                </a:solidFill>
                <a:latin typeface="Source Sans Pro"/>
                <a:ea typeface="Source Sans Pro"/>
              </a:rPr>
              <a:t> </a:t>
            </a:r>
            <a:br>
              <a:rPr lang="fr-FR" sz="2000" b="1">
                <a:latin typeface="Source Sans Pro"/>
                <a:ea typeface="Source Sans Pro"/>
              </a:rPr>
            </a:br>
            <a:r>
              <a:rPr lang="fr-FR" sz="2000" b="1">
                <a:solidFill>
                  <a:srgbClr val="FFFFFF"/>
                </a:solidFill>
                <a:latin typeface="Source Sans Pro"/>
                <a:ea typeface="Source Sans Pro"/>
              </a:rPr>
              <a:t>Pérou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39916" y="586376"/>
            <a:ext cx="8362413" cy="6156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cs typeface="Arial"/>
              </a:rPr>
              <a:t>S</a:t>
            </a:r>
            <a:r>
              <a:rPr lang="fr-FR" sz="2000" b="0">
                <a:solidFill>
                  <a:schemeClr val="tx1"/>
                </a:solidFill>
                <a:latin typeface="Source Sans Pro"/>
                <a:ea typeface="Source Sans Pro"/>
                <a:cs typeface="Arial"/>
              </a:rPr>
              <a:t>uite au projet précédent "</a:t>
            </a:r>
            <a:r>
              <a:rPr lang="fr-FR" sz="2000">
                <a:solidFill>
                  <a:schemeClr val="tx1"/>
                </a:solidFill>
                <a:latin typeface="Source Sans Pro"/>
                <a:ea typeface="Source Sans Pro"/>
                <a:cs typeface="Arial"/>
              </a:rPr>
              <a:t>Adolescence, santé sexuelle et reproduction</a:t>
            </a:r>
            <a:r>
              <a:rPr lang="fr-FR" sz="2000" b="0">
                <a:solidFill>
                  <a:schemeClr val="tx1"/>
                </a:solidFill>
                <a:latin typeface="Source Sans Pro"/>
                <a:ea typeface="Source Sans Pro"/>
                <a:cs typeface="Arial"/>
              </a:rPr>
              <a:t>" un guide méthodologique a été coconstruit avec le GREF, partenaire du Collectif. Ce nouveau projet Nutrition est déployé dans des quartiers populaires défavorisés du nord de Lima au Pérou.</a:t>
            </a:r>
            <a:br>
              <a:rPr lang="en-US"/>
            </a:br>
            <a:endParaRPr lang="fr-FR" sz="2000" b="0">
              <a:solidFill>
                <a:schemeClr val="tx1"/>
              </a:solidFill>
              <a:latin typeface="Source Sans Pro"/>
              <a:cs typeface="Arial"/>
            </a:endParaRPr>
          </a:p>
          <a:p>
            <a:r>
              <a:rPr lang="fr-FR" sz="2000">
                <a:solidFill>
                  <a:schemeClr val="tx1"/>
                </a:solidFill>
                <a:latin typeface="Source Sans Pro"/>
                <a:ea typeface="Source Sans Pro"/>
                <a:cs typeface="Arial"/>
              </a:rPr>
              <a:t>La phase 1 :</a:t>
            </a:r>
            <a:r>
              <a:rPr lang="fr-FR" sz="2000" b="0">
                <a:solidFill>
                  <a:schemeClr val="tx1"/>
                </a:solidFill>
                <a:latin typeface="Source Sans Pro"/>
                <a:ea typeface="Source Sans Pro"/>
                <a:cs typeface="Arial"/>
              </a:rPr>
              <a:t>du projet qui a permis d’équiper 5 centres en matériel médical, afin de prendre en charge les adolescents reçus dans les centres de santé, car 45 % présentent des signes de surpoids, d’obésité et 10 % souffrent d’anémie, selon La Direction Régionale de la Santé de Lima.</a:t>
            </a:r>
            <a:endParaRPr lang="fr-FR" sz="200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Aujourd'hui, les impacts de la COVID-19 ont aggravés la situation. </a:t>
            </a:r>
            <a:br>
              <a:rPr lang="en-US"/>
            </a:br>
            <a:endParaRPr lang="en-US" sz="2000">
              <a:solidFill>
                <a:schemeClr val="tx1"/>
              </a:solidFill>
              <a:latin typeface="Source Sans Pro"/>
              <a:cs typeface="Arial"/>
            </a:endParaRPr>
          </a:p>
          <a:p>
            <a:r>
              <a:rPr lang="fr-FR" sz="2000">
                <a:solidFill>
                  <a:schemeClr val="tx1"/>
                </a:solidFill>
                <a:latin typeface="Source Sans Pro"/>
                <a:ea typeface="Source Sans Pro"/>
                <a:cs typeface="Arial"/>
              </a:rPr>
              <a:t>Phase 2 </a:t>
            </a:r>
            <a:r>
              <a:rPr lang="fr-FR" sz="2000" b="0">
                <a:solidFill>
                  <a:schemeClr val="tx1"/>
                </a:solidFill>
                <a:latin typeface="Source Sans Pro"/>
                <a:ea typeface="Source Sans Pro"/>
                <a:cs typeface="Arial"/>
              </a:rPr>
              <a:t>:</a:t>
            </a:r>
            <a:endParaRPr lang="fr-FR" sz="200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Vise à renforcer les compétences du personnel de santé et du personnel éducatif, pour mener des actions de prévention de l’éducation nutritionnelle.</a:t>
            </a:r>
            <a:endParaRPr lang="fr-FR" sz="200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Coconstruire un guide méthodologique avec les partenaires locaux et le GREF, dans les 2 ans à venir ( autrement dit, c’est pour demain ! ).</a:t>
            </a:r>
            <a:br>
              <a:rPr lang="en-US"/>
            </a:br>
            <a:endParaRPr lang="en-US" sz="2000">
              <a:solidFill>
                <a:schemeClr val="tx1"/>
              </a:solidFill>
              <a:latin typeface="Source Sans Pro"/>
              <a:cs typeface="Arial"/>
            </a:endParaRPr>
          </a:p>
          <a:p>
            <a:r>
              <a:rPr lang="fr-FR" sz="2000">
                <a:solidFill>
                  <a:schemeClr val="tx1"/>
                </a:solidFill>
                <a:latin typeface="Source Sans Pro"/>
                <a:ea typeface="Source Sans Pro"/>
                <a:cs typeface="Arial"/>
              </a:rPr>
              <a:t>BP 8000 € </a:t>
            </a:r>
            <a:br>
              <a:rPr lang="en-US"/>
            </a:br>
            <a:endParaRPr lang="en-US" sz="2000">
              <a:solidFill>
                <a:schemeClr val="tx1"/>
              </a:solidFill>
              <a:latin typeface="Source Sans Pro"/>
              <a:cs typeface="Arial"/>
            </a:endParaRPr>
          </a:p>
          <a:p>
            <a:pPr algn="just"/>
            <a:r>
              <a:rPr lang="fr-FR" sz="2000" b="0">
                <a:solidFill>
                  <a:schemeClr val="tx1"/>
                </a:solidFill>
                <a:latin typeface="Source Sans Pro"/>
                <a:ea typeface="Source Sans Pro"/>
                <a:cs typeface="Arial"/>
              </a:rPr>
              <a:t>Afin de soutenir cette action, il est proposé au conseil municipal, l’attribution d’une subvention à projet de 1000 €</a:t>
            </a:r>
            <a:endParaRPr lang="fr-FR" sz="2000">
              <a:solidFill>
                <a:schemeClr val="tx1"/>
              </a:solidFill>
              <a:latin typeface="Source Sans Pro"/>
              <a:ea typeface="Source Sans Pro"/>
              <a:cs typeface="Arial"/>
            </a:endParaRPr>
          </a:p>
          <a:p>
            <a:endParaRPr lang="fr-FR" sz="2000" b="0">
              <a:solidFill>
                <a:schemeClr val="tx1"/>
              </a:solidFill>
              <a:latin typeface="Arial"/>
              <a:cs typeface="Arial"/>
            </a:endParaRPr>
          </a:p>
        </p:txBody>
      </p:sp>
    </p:spTree>
    <p:extLst>
      <p:ext uri="{BB962C8B-B14F-4D97-AF65-F5344CB8AC3E}">
        <p14:creationId xmlns:p14="http://schemas.microsoft.com/office/powerpoint/2010/main" val="369052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09627" y="2166152"/>
            <a:ext cx="2940720"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DEL20230323_18</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Signature Charte « Ville Aidante Alzheimer » proposée par l'association France Alzheimer et maladies apparentées</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TextBox 1">
            <a:extLst>
              <a:ext uri="{FF2B5EF4-FFF2-40B4-BE49-F238E27FC236}">
                <a16:creationId xmlns:a16="http://schemas.microsoft.com/office/drawing/2014/main" id="{541BE022-CD3E-7C17-A282-CFD86DD46D58}"/>
              </a:ext>
            </a:extLst>
          </p:cNvPr>
          <p:cNvSpPr txBox="1"/>
          <p:nvPr/>
        </p:nvSpPr>
        <p:spPr>
          <a:xfrm>
            <a:off x="3620053" y="450575"/>
            <a:ext cx="8143460"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a:latin typeface="Source Sans Pro"/>
                <a:ea typeface="Calibri"/>
                <a:cs typeface="Calibri"/>
              </a:rPr>
              <a:t>F</a:t>
            </a:r>
            <a:r>
              <a:rPr lang="en-US">
                <a:latin typeface="Source Sans Pro"/>
                <a:ea typeface="Calibri"/>
                <a:cs typeface="Calibri"/>
              </a:rPr>
              <a:t>rance Alzheimer Isère </a:t>
            </a:r>
            <a:r>
              <a:rPr lang="en-US" err="1">
                <a:latin typeface="Source Sans Pro"/>
                <a:ea typeface="Calibri"/>
                <a:cs typeface="Calibri"/>
              </a:rPr>
              <a:t>accompagne</a:t>
            </a:r>
            <a:r>
              <a:rPr lang="en-US">
                <a:latin typeface="Source Sans Pro"/>
                <a:ea typeface="Calibri"/>
                <a:cs typeface="Calibri"/>
              </a:rPr>
              <a:t> et </a:t>
            </a:r>
            <a:r>
              <a:rPr lang="en-US" err="1">
                <a:latin typeface="Source Sans Pro"/>
                <a:ea typeface="Calibri"/>
                <a:cs typeface="Calibri"/>
              </a:rPr>
              <a:t>soutient</a:t>
            </a:r>
            <a:r>
              <a:rPr lang="en-US">
                <a:latin typeface="Source Sans Pro"/>
                <a:ea typeface="Calibri"/>
                <a:cs typeface="Calibri"/>
              </a:rPr>
              <a:t> les </a:t>
            </a:r>
            <a:r>
              <a:rPr lang="en-US" err="1">
                <a:latin typeface="Source Sans Pro"/>
                <a:ea typeface="Calibri"/>
                <a:cs typeface="Calibri"/>
              </a:rPr>
              <a:t>personnes</a:t>
            </a:r>
            <a:r>
              <a:rPr lang="en-US">
                <a:latin typeface="Source Sans Pro"/>
                <a:ea typeface="Calibri"/>
                <a:cs typeface="Calibri"/>
              </a:rPr>
              <a:t> </a:t>
            </a:r>
            <a:r>
              <a:rPr lang="en-US" err="1">
                <a:latin typeface="Source Sans Pro"/>
                <a:ea typeface="Calibri"/>
                <a:cs typeface="Calibri"/>
              </a:rPr>
              <a:t>atteintes</a:t>
            </a:r>
            <a:r>
              <a:rPr lang="en-US">
                <a:latin typeface="Source Sans Pro"/>
                <a:ea typeface="Calibri"/>
                <a:cs typeface="Calibri"/>
              </a:rPr>
              <a:t> de </a:t>
            </a:r>
            <a:r>
              <a:rPr lang="en-US" err="1">
                <a:latin typeface="Source Sans Pro"/>
                <a:ea typeface="Calibri"/>
                <a:cs typeface="Calibri"/>
              </a:rPr>
              <a:t>cette</a:t>
            </a:r>
            <a:r>
              <a:rPr lang="en-US">
                <a:latin typeface="Source Sans Pro"/>
                <a:ea typeface="Calibri"/>
                <a:cs typeface="Calibri"/>
              </a:rPr>
              <a:t> </a:t>
            </a:r>
            <a:r>
              <a:rPr lang="en-US" err="1">
                <a:latin typeface="Source Sans Pro"/>
                <a:ea typeface="Calibri"/>
                <a:cs typeface="Calibri"/>
              </a:rPr>
              <a:t>maladie</a:t>
            </a:r>
            <a:r>
              <a:rPr lang="en-US">
                <a:latin typeface="Source Sans Pro"/>
                <a:ea typeface="Calibri"/>
                <a:cs typeface="Calibri"/>
              </a:rPr>
              <a:t> </a:t>
            </a:r>
            <a:r>
              <a:rPr lang="en-US" err="1">
                <a:latin typeface="Source Sans Pro"/>
                <a:ea typeface="Calibri"/>
                <a:cs typeface="Calibri"/>
              </a:rPr>
              <a:t>depuis</a:t>
            </a:r>
            <a:r>
              <a:rPr lang="en-US">
                <a:latin typeface="Source Sans Pro"/>
                <a:ea typeface="Calibri"/>
                <a:cs typeface="Calibri"/>
              </a:rPr>
              <a:t> plus de 30 </a:t>
            </a:r>
            <a:r>
              <a:rPr lang="en-US" err="1">
                <a:latin typeface="Source Sans Pro"/>
                <a:ea typeface="Calibri"/>
                <a:cs typeface="Calibri"/>
              </a:rPr>
              <a:t>ans</a:t>
            </a:r>
            <a:r>
              <a:rPr lang="en-US">
                <a:latin typeface="Source Sans Pro"/>
                <a:ea typeface="Calibri"/>
                <a:cs typeface="Calibri"/>
              </a:rPr>
              <a:t> et </a:t>
            </a:r>
            <a:r>
              <a:rPr lang="en-US" err="1">
                <a:latin typeface="Source Sans Pro"/>
                <a:ea typeface="Calibri"/>
                <a:cs typeface="Calibri"/>
              </a:rPr>
              <a:t>souhaiterait</a:t>
            </a:r>
            <a:r>
              <a:rPr lang="en-US">
                <a:latin typeface="Source Sans Pro"/>
                <a:ea typeface="Calibri"/>
                <a:cs typeface="Calibri"/>
              </a:rPr>
              <a:t> signer avec la Ville </a:t>
            </a:r>
            <a:r>
              <a:rPr lang="en-US" err="1">
                <a:latin typeface="Source Sans Pro"/>
                <a:ea typeface="Calibri"/>
                <a:cs typeface="Calibri"/>
              </a:rPr>
              <a:t>d’Eybens</a:t>
            </a:r>
            <a:r>
              <a:rPr lang="en-US">
                <a:latin typeface="Source Sans Pro"/>
                <a:ea typeface="Calibri"/>
                <a:cs typeface="Calibri"/>
              </a:rPr>
              <a:t> </a:t>
            </a:r>
            <a:r>
              <a:rPr lang="en-US" err="1">
                <a:latin typeface="Source Sans Pro"/>
                <a:ea typeface="Calibri"/>
                <a:cs typeface="Calibri"/>
              </a:rPr>
              <a:t>une</a:t>
            </a:r>
            <a:r>
              <a:rPr lang="en-US">
                <a:latin typeface="Source Sans Pro"/>
                <a:ea typeface="Calibri"/>
                <a:cs typeface="Calibri"/>
              </a:rPr>
              <a:t> </a:t>
            </a:r>
            <a:r>
              <a:rPr lang="en-US" err="1">
                <a:latin typeface="Source Sans Pro"/>
                <a:ea typeface="Calibri"/>
                <a:cs typeface="Calibri"/>
              </a:rPr>
              <a:t>charte</a:t>
            </a:r>
            <a:r>
              <a:rPr lang="en-US">
                <a:latin typeface="Source Sans Pro"/>
                <a:ea typeface="Calibri"/>
                <a:cs typeface="Calibri"/>
              </a:rPr>
              <a:t> pour </a:t>
            </a:r>
            <a:r>
              <a:rPr lang="en-US" err="1">
                <a:latin typeface="Source Sans Pro"/>
                <a:ea typeface="Calibri"/>
                <a:cs typeface="Calibri"/>
              </a:rPr>
              <a:t>développer</a:t>
            </a:r>
            <a:r>
              <a:rPr lang="en-US">
                <a:latin typeface="Source Sans Pro"/>
                <a:ea typeface="Calibri"/>
                <a:cs typeface="Calibri"/>
              </a:rPr>
              <a:t> ensemble des actions </a:t>
            </a:r>
            <a:r>
              <a:rPr lang="en-US" err="1">
                <a:latin typeface="Source Sans Pro"/>
                <a:ea typeface="Calibri"/>
                <a:cs typeface="Calibri"/>
              </a:rPr>
              <a:t>en</a:t>
            </a:r>
            <a:r>
              <a:rPr lang="en-US">
                <a:latin typeface="Source Sans Pro"/>
                <a:ea typeface="Calibri"/>
                <a:cs typeface="Calibri"/>
              </a:rPr>
              <a:t> </a:t>
            </a:r>
            <a:r>
              <a:rPr lang="en-US" err="1">
                <a:latin typeface="Source Sans Pro"/>
                <a:ea typeface="Calibri"/>
                <a:cs typeface="Calibri"/>
              </a:rPr>
              <a:t>travaillant</a:t>
            </a:r>
            <a:r>
              <a:rPr lang="en-US">
                <a:latin typeface="Source Sans Pro"/>
                <a:ea typeface="Calibri"/>
                <a:cs typeface="Calibri"/>
              </a:rPr>
              <a:t> de concert avec les </a:t>
            </a:r>
            <a:r>
              <a:rPr lang="en-US" err="1">
                <a:latin typeface="Source Sans Pro"/>
                <a:ea typeface="Calibri"/>
                <a:cs typeface="Calibri"/>
              </a:rPr>
              <a:t>autres</a:t>
            </a:r>
            <a:r>
              <a:rPr lang="en-US">
                <a:latin typeface="Source Sans Pro"/>
                <a:ea typeface="Calibri"/>
                <a:cs typeface="Calibri"/>
              </a:rPr>
              <a:t> </a:t>
            </a:r>
            <a:r>
              <a:rPr lang="en-US" err="1">
                <a:latin typeface="Source Sans Pro"/>
                <a:ea typeface="Calibri"/>
                <a:cs typeface="Calibri"/>
              </a:rPr>
              <a:t>acteurs</a:t>
            </a:r>
            <a:r>
              <a:rPr lang="en-US">
                <a:latin typeface="Source Sans Pro"/>
                <a:ea typeface="Calibri"/>
                <a:cs typeface="Calibri"/>
              </a:rPr>
              <a:t> de </a:t>
            </a:r>
            <a:r>
              <a:rPr lang="en-US" err="1">
                <a:latin typeface="Source Sans Pro"/>
                <a:ea typeface="Calibri"/>
                <a:cs typeface="Calibri"/>
              </a:rPr>
              <a:t>proximité</a:t>
            </a:r>
            <a:r>
              <a:rPr lang="en-US">
                <a:latin typeface="Source Sans Pro"/>
                <a:ea typeface="Calibri"/>
                <a:cs typeface="Calibri"/>
              </a:rPr>
              <a:t> (associations, </a:t>
            </a:r>
            <a:r>
              <a:rPr lang="en-US" err="1">
                <a:latin typeface="Source Sans Pro"/>
                <a:ea typeface="Calibri"/>
                <a:cs typeface="Calibri"/>
              </a:rPr>
              <a:t>commerçants</a:t>
            </a:r>
            <a:r>
              <a:rPr lang="en-US">
                <a:latin typeface="Source Sans Pro"/>
                <a:ea typeface="Calibri"/>
                <a:cs typeface="Calibri"/>
              </a:rPr>
              <a:t>, </a:t>
            </a:r>
            <a:r>
              <a:rPr lang="en-US" err="1">
                <a:latin typeface="Source Sans Pro"/>
                <a:ea typeface="Calibri"/>
                <a:cs typeface="Calibri"/>
              </a:rPr>
              <a:t>policiers</a:t>
            </a:r>
            <a:r>
              <a:rPr lang="en-US">
                <a:latin typeface="Source Sans Pro"/>
                <a:ea typeface="Calibri"/>
                <a:cs typeface="Calibri"/>
              </a:rPr>
              <a:t>, pompiers...).</a:t>
            </a:r>
          </a:p>
          <a:p>
            <a:pPr algn="just"/>
            <a:r>
              <a:rPr lang="en-US">
                <a:latin typeface="Source Sans Pro"/>
                <a:ea typeface="Calibri"/>
                <a:cs typeface="Calibri"/>
              </a:rPr>
              <a:t>À travers </a:t>
            </a:r>
            <a:r>
              <a:rPr lang="en-US" err="1">
                <a:latin typeface="Source Sans Pro"/>
                <a:ea typeface="Calibri"/>
                <a:cs typeface="Calibri"/>
              </a:rPr>
              <a:t>l’adhésion</a:t>
            </a:r>
            <a:r>
              <a:rPr lang="en-US">
                <a:latin typeface="Source Sans Pro"/>
                <a:ea typeface="Calibri"/>
                <a:cs typeface="Calibri"/>
              </a:rPr>
              <a:t> à la </a:t>
            </a:r>
            <a:r>
              <a:rPr lang="en-US" err="1">
                <a:latin typeface="Source Sans Pro"/>
                <a:ea typeface="Calibri"/>
                <a:cs typeface="Calibri"/>
              </a:rPr>
              <a:t>charte</a:t>
            </a:r>
            <a:r>
              <a:rPr lang="en-US">
                <a:latin typeface="Source Sans Pro"/>
                <a:ea typeface="Calibri"/>
                <a:cs typeface="Calibri"/>
              </a:rPr>
              <a:t> « Ville </a:t>
            </a:r>
            <a:r>
              <a:rPr lang="en-US" err="1">
                <a:latin typeface="Source Sans Pro"/>
                <a:ea typeface="Calibri"/>
                <a:cs typeface="Calibri"/>
              </a:rPr>
              <a:t>Aidante</a:t>
            </a:r>
            <a:r>
              <a:rPr lang="en-US">
                <a:latin typeface="Source Sans Pro"/>
                <a:ea typeface="Calibri"/>
                <a:cs typeface="Calibri"/>
              </a:rPr>
              <a:t> Alzheimer » au </a:t>
            </a:r>
            <a:r>
              <a:rPr lang="en-US" err="1">
                <a:latin typeface="Source Sans Pro"/>
                <a:ea typeface="Calibri"/>
                <a:cs typeface="Calibri"/>
              </a:rPr>
              <a:t>côté</a:t>
            </a:r>
            <a:r>
              <a:rPr lang="en-US">
                <a:latin typeface="Source Sans Pro"/>
                <a:ea typeface="Calibri"/>
                <a:cs typeface="Calibri"/>
              </a:rPr>
              <a:t> de </a:t>
            </a:r>
            <a:r>
              <a:rPr lang="en-US" err="1">
                <a:latin typeface="Source Sans Pro"/>
                <a:ea typeface="Calibri"/>
                <a:cs typeface="Calibri"/>
              </a:rPr>
              <a:t>l’Association</a:t>
            </a:r>
            <a:r>
              <a:rPr lang="en-US">
                <a:latin typeface="Source Sans Pro"/>
                <a:ea typeface="Calibri"/>
                <a:cs typeface="Calibri"/>
              </a:rPr>
              <a:t> France Alzheimer Isère, la Ville </a:t>
            </a:r>
            <a:r>
              <a:rPr lang="en-US" err="1">
                <a:latin typeface="Source Sans Pro"/>
                <a:ea typeface="Calibri"/>
                <a:cs typeface="Calibri"/>
              </a:rPr>
              <a:t>d’Eybens</a:t>
            </a:r>
            <a:r>
              <a:rPr lang="en-US">
                <a:latin typeface="Source Sans Pro"/>
                <a:ea typeface="Calibri"/>
                <a:cs typeface="Calibri"/>
              </a:rPr>
              <a:t> marque </a:t>
            </a:r>
            <a:r>
              <a:rPr lang="en-US" err="1">
                <a:latin typeface="Source Sans Pro"/>
                <a:ea typeface="Calibri"/>
                <a:cs typeface="Calibri"/>
              </a:rPr>
              <a:t>sa</a:t>
            </a:r>
            <a:r>
              <a:rPr lang="en-US">
                <a:latin typeface="Source Sans Pro"/>
                <a:ea typeface="Calibri"/>
                <a:cs typeface="Calibri"/>
              </a:rPr>
              <a:t> </a:t>
            </a:r>
            <a:r>
              <a:rPr lang="en-US" err="1">
                <a:latin typeface="Source Sans Pro"/>
                <a:ea typeface="Calibri"/>
                <a:cs typeface="Calibri"/>
              </a:rPr>
              <a:t>volonté</a:t>
            </a:r>
            <a:r>
              <a:rPr lang="en-US">
                <a:latin typeface="Source Sans Pro"/>
                <a:ea typeface="Calibri"/>
                <a:cs typeface="Calibri"/>
              </a:rPr>
              <a:t> de </a:t>
            </a:r>
            <a:r>
              <a:rPr lang="en-US" err="1">
                <a:latin typeface="Source Sans Pro"/>
                <a:ea typeface="Calibri"/>
                <a:cs typeface="Calibri"/>
              </a:rPr>
              <a:t>favoriser</a:t>
            </a:r>
            <a:r>
              <a:rPr lang="en-US">
                <a:latin typeface="Source Sans Pro"/>
                <a:ea typeface="Calibri"/>
                <a:cs typeface="Calibri"/>
              </a:rPr>
              <a:t>, au sein des </a:t>
            </a:r>
            <a:r>
              <a:rPr lang="en-US" err="1">
                <a:latin typeface="Source Sans Pro"/>
                <a:ea typeface="Calibri"/>
                <a:cs typeface="Calibri"/>
              </a:rPr>
              <a:t>espaces</a:t>
            </a:r>
            <a:r>
              <a:rPr lang="en-US">
                <a:latin typeface="Source Sans Pro"/>
                <a:ea typeface="Calibri"/>
                <a:cs typeface="Calibri"/>
              </a:rPr>
              <a:t> publics, </a:t>
            </a:r>
            <a:r>
              <a:rPr lang="en-US" err="1">
                <a:latin typeface="Source Sans Pro"/>
                <a:ea typeface="Calibri"/>
                <a:cs typeface="Calibri"/>
              </a:rPr>
              <a:t>l’inclusion</a:t>
            </a:r>
            <a:r>
              <a:rPr lang="en-US">
                <a:latin typeface="Source Sans Pro"/>
                <a:ea typeface="Calibri"/>
                <a:cs typeface="Calibri"/>
              </a:rPr>
              <a:t> de </a:t>
            </a:r>
            <a:r>
              <a:rPr lang="en-US" err="1">
                <a:latin typeface="Source Sans Pro"/>
                <a:ea typeface="Calibri"/>
                <a:cs typeface="Calibri"/>
              </a:rPr>
              <a:t>ses</a:t>
            </a:r>
            <a:r>
              <a:rPr lang="en-US">
                <a:latin typeface="Source Sans Pro"/>
                <a:ea typeface="Calibri"/>
                <a:cs typeface="Calibri"/>
              </a:rPr>
              <a:t> </a:t>
            </a:r>
            <a:r>
              <a:rPr lang="en-US" err="1">
                <a:latin typeface="Source Sans Pro"/>
                <a:ea typeface="Calibri"/>
                <a:cs typeface="Calibri"/>
              </a:rPr>
              <a:t>administrés</a:t>
            </a:r>
            <a:r>
              <a:rPr lang="en-US">
                <a:latin typeface="Source Sans Pro"/>
                <a:ea typeface="Calibri"/>
                <a:cs typeface="Calibri"/>
              </a:rPr>
              <a:t> </a:t>
            </a:r>
            <a:r>
              <a:rPr lang="en-US" err="1">
                <a:latin typeface="Source Sans Pro"/>
                <a:ea typeface="Calibri"/>
                <a:cs typeface="Calibri"/>
              </a:rPr>
              <a:t>concernés</a:t>
            </a:r>
            <a:r>
              <a:rPr lang="en-US">
                <a:latin typeface="Source Sans Pro"/>
                <a:ea typeface="Calibri"/>
                <a:cs typeface="Calibri"/>
              </a:rPr>
              <a:t> par </a:t>
            </a:r>
            <a:r>
              <a:rPr lang="en-US" err="1">
                <a:latin typeface="Source Sans Pro"/>
                <a:ea typeface="Calibri"/>
                <a:cs typeface="Calibri"/>
              </a:rPr>
              <a:t>ces</a:t>
            </a:r>
            <a:r>
              <a:rPr lang="en-US">
                <a:latin typeface="Source Sans Pro"/>
                <a:ea typeface="Calibri"/>
                <a:cs typeface="Calibri"/>
              </a:rPr>
              <a:t> maladies.</a:t>
            </a:r>
          </a:p>
          <a:p>
            <a:pPr algn="just"/>
            <a:endParaRPr lang="en-US">
              <a:latin typeface="Source Sans Pro"/>
              <a:ea typeface="Calibri"/>
              <a:cs typeface="Calibri"/>
            </a:endParaRPr>
          </a:p>
          <a:p>
            <a:pPr algn="just"/>
            <a:r>
              <a:rPr lang="en-US">
                <a:latin typeface="Source Sans Pro"/>
                <a:ea typeface="Calibri"/>
                <a:cs typeface="Calibri"/>
              </a:rPr>
              <a:t>La Ville </a:t>
            </a:r>
            <a:r>
              <a:rPr lang="en-US" err="1">
                <a:latin typeface="Source Sans Pro"/>
                <a:ea typeface="Calibri"/>
                <a:cs typeface="Calibri"/>
              </a:rPr>
              <a:t>d’Eybens</a:t>
            </a:r>
            <a:r>
              <a:rPr lang="en-US">
                <a:latin typeface="Source Sans Pro"/>
                <a:ea typeface="Calibri"/>
                <a:cs typeface="Calibri"/>
              </a:rPr>
              <a:t> et le CCAS </a:t>
            </a:r>
            <a:r>
              <a:rPr lang="en-US" err="1">
                <a:latin typeface="Source Sans Pro"/>
                <a:ea typeface="Calibri"/>
                <a:cs typeface="Calibri"/>
              </a:rPr>
              <a:t>d’Eybens</a:t>
            </a:r>
            <a:r>
              <a:rPr lang="en-US">
                <a:latin typeface="Source Sans Pro"/>
                <a:ea typeface="Calibri"/>
                <a:cs typeface="Calibri"/>
              </a:rPr>
              <a:t> </a:t>
            </a:r>
            <a:r>
              <a:rPr lang="en-US" err="1">
                <a:latin typeface="Source Sans Pro"/>
                <a:ea typeface="Calibri"/>
                <a:cs typeface="Calibri"/>
              </a:rPr>
              <a:t>s’engagent</a:t>
            </a:r>
            <a:r>
              <a:rPr lang="en-US">
                <a:latin typeface="Source Sans Pro"/>
                <a:ea typeface="Calibri"/>
                <a:cs typeface="Calibri"/>
              </a:rPr>
              <a:t> </a:t>
            </a:r>
            <a:r>
              <a:rPr lang="en-US" err="1">
                <a:latin typeface="Source Sans Pro"/>
                <a:ea typeface="Calibri"/>
                <a:cs typeface="Calibri"/>
              </a:rPr>
              <a:t>notamment</a:t>
            </a:r>
            <a:r>
              <a:rPr lang="en-US">
                <a:latin typeface="Source Sans Pro"/>
                <a:ea typeface="Calibri"/>
                <a:cs typeface="Calibri"/>
              </a:rPr>
              <a:t> à :</a:t>
            </a:r>
          </a:p>
          <a:p>
            <a:pPr algn="just"/>
            <a:r>
              <a:rPr lang="en-US">
                <a:latin typeface="Source Sans Pro"/>
                <a:ea typeface="Calibri"/>
                <a:cs typeface="Calibri"/>
              </a:rPr>
              <a:t> - </a:t>
            </a:r>
            <a:r>
              <a:rPr lang="en-US" err="1">
                <a:latin typeface="Source Sans Pro"/>
                <a:ea typeface="Calibri"/>
                <a:cs typeface="Calibri"/>
              </a:rPr>
              <a:t>sensibiliser</a:t>
            </a:r>
            <a:r>
              <a:rPr lang="en-US">
                <a:latin typeface="Source Sans Pro"/>
                <a:ea typeface="Calibri"/>
                <a:cs typeface="Calibri"/>
              </a:rPr>
              <a:t> </a:t>
            </a:r>
            <a:r>
              <a:rPr lang="en-US" err="1">
                <a:latin typeface="Source Sans Pro"/>
                <a:ea typeface="Calibri"/>
                <a:cs typeface="Calibri"/>
              </a:rPr>
              <a:t>sa</a:t>
            </a:r>
            <a:r>
              <a:rPr lang="en-US">
                <a:latin typeface="Source Sans Pro"/>
                <a:ea typeface="Calibri"/>
                <a:cs typeface="Calibri"/>
              </a:rPr>
              <a:t> population de manière </a:t>
            </a:r>
            <a:r>
              <a:rPr lang="en-US" err="1">
                <a:latin typeface="Source Sans Pro"/>
                <a:ea typeface="Calibri"/>
                <a:cs typeface="Calibri"/>
              </a:rPr>
              <a:t>régulière</a:t>
            </a:r>
            <a:r>
              <a:rPr lang="en-US">
                <a:latin typeface="Source Sans Pro"/>
                <a:ea typeface="Calibri"/>
                <a:cs typeface="Calibri"/>
              </a:rPr>
              <a:t> par le </a:t>
            </a:r>
            <a:r>
              <a:rPr lang="en-US" err="1">
                <a:latin typeface="Source Sans Pro"/>
                <a:ea typeface="Calibri"/>
                <a:cs typeface="Calibri"/>
              </a:rPr>
              <a:t>biais</a:t>
            </a:r>
            <a:r>
              <a:rPr lang="en-US">
                <a:latin typeface="Source Sans Pro"/>
                <a:ea typeface="Calibri"/>
                <a:cs typeface="Calibri"/>
              </a:rPr>
              <a:t> de </a:t>
            </a:r>
            <a:r>
              <a:rPr lang="en-US" err="1">
                <a:latin typeface="Source Sans Pro"/>
                <a:ea typeface="Calibri"/>
                <a:cs typeface="Calibri"/>
              </a:rPr>
              <a:t>ses</a:t>
            </a:r>
            <a:r>
              <a:rPr lang="en-US">
                <a:latin typeface="Source Sans Pro"/>
                <a:ea typeface="Calibri"/>
                <a:cs typeface="Calibri"/>
              </a:rPr>
              <a:t> </a:t>
            </a:r>
            <a:r>
              <a:rPr lang="en-US" err="1">
                <a:latin typeface="Source Sans Pro"/>
                <a:ea typeface="Calibri"/>
                <a:cs typeface="Calibri"/>
              </a:rPr>
              <a:t>moyens</a:t>
            </a:r>
            <a:r>
              <a:rPr lang="en-US">
                <a:latin typeface="Source Sans Pro"/>
                <a:ea typeface="Calibri"/>
                <a:cs typeface="Calibri"/>
              </a:rPr>
              <a:t> de communication </a:t>
            </a:r>
            <a:r>
              <a:rPr lang="en-US" err="1">
                <a:latin typeface="Source Sans Pro"/>
                <a:ea typeface="Calibri"/>
                <a:cs typeface="Calibri"/>
              </a:rPr>
              <a:t>officiels</a:t>
            </a:r>
            <a:r>
              <a:rPr lang="en-US">
                <a:latin typeface="Source Sans Pro"/>
                <a:ea typeface="Calibri"/>
                <a:cs typeface="Calibri"/>
              </a:rPr>
              <a:t> (Journal </a:t>
            </a:r>
            <a:r>
              <a:rPr lang="en-US" err="1">
                <a:latin typeface="Source Sans Pro"/>
                <a:ea typeface="Calibri"/>
                <a:cs typeface="Calibri"/>
              </a:rPr>
              <a:t>d’Eybens</a:t>
            </a:r>
            <a:r>
              <a:rPr lang="en-US">
                <a:latin typeface="Source Sans Pro"/>
                <a:ea typeface="Calibri"/>
                <a:cs typeface="Calibri"/>
              </a:rPr>
              <a:t>, </a:t>
            </a:r>
            <a:r>
              <a:rPr lang="en-US" err="1">
                <a:latin typeface="Source Sans Pro"/>
                <a:ea typeface="Calibri"/>
                <a:cs typeface="Calibri"/>
              </a:rPr>
              <a:t>panneaux</a:t>
            </a:r>
            <a:r>
              <a:rPr lang="en-US">
                <a:latin typeface="Source Sans Pro"/>
                <a:ea typeface="Calibri"/>
                <a:cs typeface="Calibri"/>
              </a:rPr>
              <a:t> </a:t>
            </a:r>
            <a:r>
              <a:rPr lang="en-US" err="1">
                <a:latin typeface="Source Sans Pro"/>
                <a:ea typeface="Calibri"/>
                <a:cs typeface="Calibri"/>
              </a:rPr>
              <a:t>informatifs</a:t>
            </a:r>
            <a:r>
              <a:rPr lang="en-US">
                <a:latin typeface="Source Sans Pro"/>
                <a:ea typeface="Calibri"/>
                <a:cs typeface="Calibri"/>
              </a:rPr>
              <a:t>...) ;</a:t>
            </a:r>
          </a:p>
          <a:p>
            <a:pPr marL="285750" indent="-285750" algn="just">
              <a:buFont typeface="Calibri"/>
              <a:buChar char="-"/>
            </a:pPr>
            <a:r>
              <a:rPr lang="en-US">
                <a:latin typeface="Source Sans Pro"/>
                <a:ea typeface="Calibri"/>
                <a:cs typeface="Calibri"/>
              </a:rPr>
              <a:t>informer sur les </a:t>
            </a:r>
            <a:r>
              <a:rPr lang="en-US" err="1">
                <a:latin typeface="Source Sans Pro"/>
                <a:ea typeface="Calibri"/>
                <a:cs typeface="Calibri"/>
              </a:rPr>
              <a:t>dispositifs</a:t>
            </a:r>
            <a:r>
              <a:rPr lang="en-US">
                <a:latin typeface="Source Sans Pro"/>
                <a:ea typeface="Calibri"/>
                <a:cs typeface="Calibri"/>
              </a:rPr>
              <a:t> de France Alzheimer et maladies </a:t>
            </a:r>
            <a:r>
              <a:rPr lang="en-US" err="1">
                <a:latin typeface="Source Sans Pro"/>
                <a:ea typeface="Calibri"/>
                <a:cs typeface="Calibri"/>
              </a:rPr>
              <a:t>apparentées</a:t>
            </a:r>
            <a:r>
              <a:rPr lang="en-US">
                <a:latin typeface="Source Sans Pro"/>
                <a:ea typeface="Calibri"/>
                <a:cs typeface="Calibri"/>
              </a:rPr>
              <a:t> Isère,</a:t>
            </a:r>
          </a:p>
          <a:p>
            <a:pPr algn="just"/>
            <a:r>
              <a:rPr lang="en-US" err="1">
                <a:latin typeface="Source Sans Pro"/>
                <a:ea typeface="Calibri"/>
                <a:cs typeface="Calibri"/>
              </a:rPr>
              <a:t>notamment</a:t>
            </a:r>
            <a:r>
              <a:rPr lang="en-US">
                <a:latin typeface="Source Sans Pro"/>
                <a:ea typeface="Calibri"/>
                <a:cs typeface="Calibri"/>
              </a:rPr>
              <a:t> pour les aidants ;</a:t>
            </a:r>
            <a:endParaRPr lang="en-US">
              <a:latin typeface="Source Sans Pro"/>
              <a:ea typeface="Source Sans Pro"/>
            </a:endParaRPr>
          </a:p>
          <a:p>
            <a:pPr marL="285750" indent="-285750" algn="just">
              <a:buFont typeface="Calibri"/>
              <a:buChar char="-"/>
            </a:pPr>
            <a:r>
              <a:rPr lang="en-US">
                <a:latin typeface="Source Sans Pro"/>
                <a:ea typeface="Calibri"/>
                <a:cs typeface="Calibri"/>
              </a:rPr>
              <a:t>aider à la mise </a:t>
            </a:r>
            <a:r>
              <a:rPr lang="en-US" err="1">
                <a:latin typeface="Source Sans Pro"/>
                <a:ea typeface="Calibri"/>
                <a:cs typeface="Calibri"/>
              </a:rPr>
              <a:t>en</a:t>
            </a:r>
            <a:r>
              <a:rPr lang="en-US">
                <a:latin typeface="Source Sans Pro"/>
                <a:ea typeface="Calibri"/>
                <a:cs typeface="Calibri"/>
              </a:rPr>
              <a:t> place </a:t>
            </a:r>
            <a:r>
              <a:rPr lang="en-US" err="1">
                <a:latin typeface="Source Sans Pro"/>
                <a:ea typeface="Calibri"/>
                <a:cs typeface="Calibri"/>
              </a:rPr>
              <a:t>ou</a:t>
            </a:r>
            <a:r>
              <a:rPr lang="en-US">
                <a:latin typeface="Source Sans Pro"/>
                <a:ea typeface="Calibri"/>
                <a:cs typeface="Calibri"/>
              </a:rPr>
              <a:t> au </a:t>
            </a:r>
            <a:r>
              <a:rPr lang="en-US" err="1">
                <a:latin typeface="Source Sans Pro"/>
                <a:ea typeface="Calibri"/>
                <a:cs typeface="Calibri"/>
              </a:rPr>
              <a:t>déploiement</a:t>
            </a:r>
            <a:r>
              <a:rPr lang="en-US">
                <a:latin typeface="Source Sans Pro"/>
                <a:ea typeface="Calibri"/>
                <a:cs typeface="Calibri"/>
              </a:rPr>
              <a:t> </a:t>
            </a:r>
            <a:r>
              <a:rPr lang="en-US" err="1">
                <a:latin typeface="Source Sans Pro"/>
                <a:ea typeface="Calibri"/>
                <a:cs typeface="Calibri"/>
              </a:rPr>
              <a:t>d’activités</a:t>
            </a:r>
            <a:r>
              <a:rPr lang="en-US">
                <a:latin typeface="Source Sans Pro"/>
                <a:ea typeface="Calibri"/>
                <a:cs typeface="Calibri"/>
              </a:rPr>
              <a:t> </a:t>
            </a:r>
            <a:r>
              <a:rPr lang="en-US" err="1">
                <a:latin typeface="Source Sans Pro"/>
                <a:ea typeface="Calibri"/>
                <a:cs typeface="Calibri"/>
              </a:rPr>
              <a:t>ou</a:t>
            </a:r>
            <a:r>
              <a:rPr lang="en-US">
                <a:latin typeface="Source Sans Pro"/>
                <a:ea typeface="Calibri"/>
                <a:cs typeface="Calibri"/>
              </a:rPr>
              <a:t> </a:t>
            </a:r>
            <a:r>
              <a:rPr lang="en-US" err="1">
                <a:latin typeface="Source Sans Pro"/>
                <a:ea typeface="Calibri"/>
                <a:cs typeface="Calibri"/>
              </a:rPr>
              <a:t>d’actions</a:t>
            </a:r>
            <a:r>
              <a:rPr lang="en-US">
                <a:latin typeface="Source Sans Pro"/>
                <a:ea typeface="Calibri"/>
                <a:cs typeface="Calibri"/>
              </a:rPr>
              <a:t> de nature</a:t>
            </a:r>
          </a:p>
          <a:p>
            <a:pPr algn="just"/>
            <a:r>
              <a:rPr lang="en-US">
                <a:latin typeface="Source Sans Pro"/>
                <a:ea typeface="Calibri"/>
                <a:cs typeface="Calibri"/>
              </a:rPr>
              <a:t>inclusive </a:t>
            </a:r>
          </a:p>
          <a:p>
            <a:pPr marL="285750" indent="-285750" algn="just">
              <a:buFont typeface="Calibri"/>
              <a:buChar char="-"/>
            </a:pPr>
            <a:r>
              <a:rPr lang="en-US" err="1">
                <a:latin typeface="Source Sans Pro"/>
                <a:ea typeface="Calibri"/>
                <a:cs typeface="Calibri"/>
              </a:rPr>
              <a:t>faciliter</a:t>
            </a:r>
            <a:r>
              <a:rPr lang="en-US">
                <a:latin typeface="Source Sans Pro"/>
                <a:ea typeface="Calibri"/>
                <a:cs typeface="Calibri"/>
              </a:rPr>
              <a:t> et encourager </a:t>
            </a:r>
            <a:r>
              <a:rPr lang="en-US" err="1">
                <a:latin typeface="Source Sans Pro"/>
                <a:ea typeface="Calibri"/>
                <a:cs typeface="Calibri"/>
              </a:rPr>
              <a:t>l’autonomie</a:t>
            </a:r>
            <a:r>
              <a:rPr lang="en-US">
                <a:latin typeface="Source Sans Pro"/>
                <a:ea typeface="Calibri"/>
                <a:cs typeface="Calibri"/>
              </a:rPr>
              <a:t> des </a:t>
            </a:r>
            <a:r>
              <a:rPr lang="en-US" err="1">
                <a:latin typeface="Source Sans Pro"/>
                <a:ea typeface="Calibri"/>
                <a:cs typeface="Calibri"/>
              </a:rPr>
              <a:t>personnes</a:t>
            </a:r>
            <a:r>
              <a:rPr lang="en-US">
                <a:latin typeface="Source Sans Pro"/>
                <a:ea typeface="Calibri"/>
                <a:cs typeface="Calibri"/>
              </a:rPr>
              <a:t> </a:t>
            </a:r>
            <a:r>
              <a:rPr lang="en-US" err="1">
                <a:latin typeface="Source Sans Pro"/>
                <a:ea typeface="Calibri"/>
                <a:cs typeface="Calibri"/>
              </a:rPr>
              <a:t>malades</a:t>
            </a:r>
            <a:r>
              <a:rPr lang="en-US">
                <a:latin typeface="Source Sans Pro"/>
                <a:ea typeface="Calibri"/>
                <a:cs typeface="Calibri"/>
              </a:rPr>
              <a:t> dans </a:t>
            </a:r>
            <a:r>
              <a:rPr lang="en-US" err="1">
                <a:latin typeface="Source Sans Pro"/>
                <a:ea typeface="Calibri"/>
                <a:cs typeface="Calibri"/>
              </a:rPr>
              <a:t>leurs</a:t>
            </a:r>
            <a:r>
              <a:rPr lang="en-US">
                <a:latin typeface="Source Sans Pro"/>
                <a:ea typeface="Calibri"/>
                <a:cs typeface="Calibri"/>
              </a:rPr>
              <a:t> </a:t>
            </a:r>
            <a:r>
              <a:rPr lang="en-US" err="1">
                <a:latin typeface="Source Sans Pro"/>
                <a:ea typeface="Calibri"/>
                <a:cs typeface="Calibri"/>
              </a:rPr>
              <a:t>activités</a:t>
            </a:r>
            <a:endParaRPr lang="en-US">
              <a:latin typeface="Source Sans Pro"/>
              <a:ea typeface="Calibri"/>
              <a:cs typeface="Calibri"/>
            </a:endParaRPr>
          </a:p>
          <a:p>
            <a:pPr algn="just"/>
            <a:r>
              <a:rPr lang="en-US" err="1">
                <a:latin typeface="Source Sans Pro"/>
                <a:ea typeface="Calibri"/>
                <a:cs typeface="Calibri"/>
              </a:rPr>
              <a:t>Quotidiennes</a:t>
            </a:r>
            <a:r>
              <a:rPr lang="en-US">
                <a:latin typeface="Source Sans Pro"/>
                <a:ea typeface="Calibri"/>
                <a:cs typeface="Calibri"/>
              </a:rPr>
              <a:t>.</a:t>
            </a:r>
          </a:p>
          <a:p>
            <a:pPr algn="just"/>
            <a:endParaRPr lang="en-US">
              <a:latin typeface="Source Sans Pro"/>
              <a:ea typeface="Calibri"/>
              <a:cs typeface="Calibri"/>
            </a:endParaRPr>
          </a:p>
          <a:p>
            <a:pPr algn="just"/>
            <a:r>
              <a:rPr lang="en-US">
                <a:latin typeface="Source Sans Pro"/>
                <a:ea typeface="+mn-lt"/>
                <a:cs typeface="+mn-lt"/>
              </a:rPr>
              <a:t>Il </a:t>
            </a:r>
            <a:r>
              <a:rPr lang="en-US" err="1">
                <a:latin typeface="Source Sans Pro"/>
                <a:ea typeface="+mn-lt"/>
                <a:cs typeface="+mn-lt"/>
              </a:rPr>
              <a:t>est</a:t>
            </a:r>
            <a:r>
              <a:rPr lang="en-US">
                <a:latin typeface="Source Sans Pro"/>
                <a:ea typeface="+mn-lt"/>
                <a:cs typeface="+mn-lt"/>
              </a:rPr>
              <a:t> </a:t>
            </a:r>
            <a:r>
              <a:rPr lang="en-US" err="1">
                <a:latin typeface="Source Sans Pro"/>
                <a:ea typeface="+mn-lt"/>
                <a:cs typeface="+mn-lt"/>
              </a:rPr>
              <a:t>proposé</a:t>
            </a:r>
            <a:r>
              <a:rPr lang="en-US">
                <a:latin typeface="Source Sans Pro"/>
                <a:ea typeface="+mn-lt"/>
                <a:cs typeface="+mn-lt"/>
              </a:rPr>
              <a:t> au Conseil Municipal </a:t>
            </a:r>
            <a:r>
              <a:rPr lang="en-US" err="1">
                <a:latin typeface="Source Sans Pro"/>
                <a:ea typeface="+mn-lt"/>
                <a:cs typeface="+mn-lt"/>
              </a:rPr>
              <a:t>d'adhérer</a:t>
            </a:r>
            <a:r>
              <a:rPr lang="en-US">
                <a:latin typeface="Source Sans Pro"/>
                <a:ea typeface="+mn-lt"/>
                <a:cs typeface="+mn-lt"/>
              </a:rPr>
              <a:t> à la </a:t>
            </a:r>
            <a:r>
              <a:rPr lang="en-US" err="1">
                <a:latin typeface="Source Sans Pro"/>
                <a:ea typeface="+mn-lt"/>
                <a:cs typeface="+mn-lt"/>
              </a:rPr>
              <a:t>Charte</a:t>
            </a:r>
            <a:r>
              <a:rPr lang="en-US">
                <a:latin typeface="Source Sans Pro"/>
                <a:ea typeface="+mn-lt"/>
                <a:cs typeface="+mn-lt"/>
              </a:rPr>
              <a:t> « Ville </a:t>
            </a:r>
            <a:r>
              <a:rPr lang="en-US" err="1">
                <a:latin typeface="Source Sans Pro"/>
                <a:ea typeface="+mn-lt"/>
                <a:cs typeface="+mn-lt"/>
              </a:rPr>
              <a:t>Aidante</a:t>
            </a:r>
            <a:r>
              <a:rPr lang="en-US">
                <a:latin typeface="Source Sans Pro"/>
                <a:ea typeface="+mn-lt"/>
                <a:cs typeface="+mn-lt"/>
              </a:rPr>
              <a:t> Alzheimer », </a:t>
            </a:r>
            <a:r>
              <a:rPr lang="en-US" err="1">
                <a:latin typeface="Source Sans Pro"/>
                <a:ea typeface="+mn-lt"/>
                <a:cs typeface="+mn-lt"/>
              </a:rPr>
              <a:t>d'autoriser</a:t>
            </a:r>
            <a:r>
              <a:rPr lang="en-US">
                <a:latin typeface="Source Sans Pro"/>
                <a:ea typeface="+mn-lt"/>
                <a:cs typeface="+mn-lt"/>
              </a:rPr>
              <a:t> le Maire </a:t>
            </a:r>
            <a:r>
              <a:rPr lang="en-US" err="1">
                <a:latin typeface="Source Sans Pro"/>
                <a:ea typeface="+mn-lt"/>
                <a:cs typeface="+mn-lt"/>
              </a:rPr>
              <a:t>ou</a:t>
            </a:r>
            <a:r>
              <a:rPr lang="en-US">
                <a:latin typeface="Source Sans Pro"/>
                <a:ea typeface="+mn-lt"/>
                <a:cs typeface="+mn-lt"/>
              </a:rPr>
              <a:t> son </a:t>
            </a:r>
            <a:r>
              <a:rPr lang="en-US" err="1">
                <a:latin typeface="Source Sans Pro"/>
                <a:ea typeface="+mn-lt"/>
                <a:cs typeface="+mn-lt"/>
              </a:rPr>
              <a:t>représentant</a:t>
            </a:r>
            <a:r>
              <a:rPr lang="en-US">
                <a:latin typeface="Source Sans Pro"/>
                <a:ea typeface="+mn-lt"/>
                <a:cs typeface="+mn-lt"/>
              </a:rPr>
              <a:t> à la signer ; </a:t>
            </a:r>
            <a:r>
              <a:rPr lang="en-US" err="1">
                <a:latin typeface="Source Sans Pro"/>
                <a:ea typeface="+mn-lt"/>
                <a:cs typeface="+mn-lt"/>
              </a:rPr>
              <a:t>d’autoriser</a:t>
            </a:r>
            <a:r>
              <a:rPr lang="en-US">
                <a:latin typeface="Source Sans Pro"/>
                <a:ea typeface="+mn-lt"/>
                <a:cs typeface="+mn-lt"/>
              </a:rPr>
              <a:t> le Maire à prendre </a:t>
            </a:r>
            <a:r>
              <a:rPr lang="en-US" err="1">
                <a:latin typeface="Source Sans Pro"/>
                <a:ea typeface="+mn-lt"/>
                <a:cs typeface="+mn-lt"/>
              </a:rPr>
              <a:t>toutes</a:t>
            </a:r>
            <a:r>
              <a:rPr lang="en-US">
                <a:latin typeface="Source Sans Pro"/>
                <a:ea typeface="+mn-lt"/>
                <a:cs typeface="+mn-lt"/>
              </a:rPr>
              <a:t> les dispositions </a:t>
            </a:r>
            <a:r>
              <a:rPr lang="en-US" err="1">
                <a:latin typeface="Source Sans Pro"/>
                <a:ea typeface="+mn-lt"/>
                <a:cs typeface="+mn-lt"/>
              </a:rPr>
              <a:t>nécessaires</a:t>
            </a:r>
            <a:r>
              <a:rPr lang="en-US">
                <a:latin typeface="Source Sans Pro"/>
                <a:ea typeface="+mn-lt"/>
                <a:cs typeface="+mn-lt"/>
              </a:rPr>
              <a:t> à </a:t>
            </a:r>
            <a:r>
              <a:rPr lang="en-US" err="1">
                <a:latin typeface="Source Sans Pro"/>
                <a:ea typeface="+mn-lt"/>
                <a:cs typeface="+mn-lt"/>
              </a:rPr>
              <a:t>l’exécution</a:t>
            </a:r>
            <a:r>
              <a:rPr lang="en-US">
                <a:latin typeface="Source Sans Pro"/>
                <a:ea typeface="+mn-lt"/>
                <a:cs typeface="+mn-lt"/>
              </a:rPr>
              <a:t> de la </a:t>
            </a:r>
            <a:r>
              <a:rPr lang="en-US" err="1">
                <a:latin typeface="Source Sans Pro"/>
                <a:ea typeface="+mn-lt"/>
                <a:cs typeface="+mn-lt"/>
              </a:rPr>
              <a:t>présente</a:t>
            </a:r>
            <a:r>
              <a:rPr lang="en-US">
                <a:latin typeface="Source Sans Pro"/>
                <a:ea typeface="+mn-lt"/>
                <a:cs typeface="+mn-lt"/>
              </a:rPr>
              <a:t> </a:t>
            </a:r>
            <a:r>
              <a:rPr lang="en-US" err="1">
                <a:latin typeface="Source Sans Pro"/>
                <a:ea typeface="+mn-lt"/>
                <a:cs typeface="+mn-lt"/>
              </a:rPr>
              <a:t>délibération</a:t>
            </a:r>
            <a:r>
              <a:rPr lang="en-US">
                <a:latin typeface="Source Sans Pro"/>
                <a:ea typeface="+mn-lt"/>
                <a:cs typeface="+mn-lt"/>
              </a:rPr>
              <a:t>.</a:t>
            </a:r>
            <a:endParaRPr lang="en-US">
              <a:latin typeface="Source Sans Pro"/>
              <a:ea typeface="Calibri"/>
              <a:cs typeface="Calibri"/>
            </a:endParaRPr>
          </a:p>
          <a:p>
            <a:pPr algn="just"/>
            <a:endParaRPr lang="en-US">
              <a:ea typeface="Calibri"/>
              <a:cs typeface="Calibri"/>
            </a:endParaRPr>
          </a:p>
        </p:txBody>
      </p:sp>
    </p:spTree>
    <p:extLst>
      <p:ext uri="{BB962C8B-B14F-4D97-AF65-F5344CB8AC3E}">
        <p14:creationId xmlns:p14="http://schemas.microsoft.com/office/powerpoint/2010/main" val="255471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DEL20230323_19</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Modification des modalités du dispositif « Bourses à projets jeunes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82097" y="431282"/>
            <a:ext cx="9140216" cy="931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latin typeface="Source Sans Pro"/>
                <a:ea typeface="Source Sans Pro"/>
              </a:rPr>
              <a:t>Modification des modalités du dispositif  « Bourses à projets jeunes »</a:t>
            </a:r>
            <a:endParaRPr lang="fr-FR"/>
          </a:p>
        </p:txBody>
      </p:sp>
      <p:sp>
        <p:nvSpPr>
          <p:cNvPr id="6" name="ZoneTexte 1">
            <a:extLst>
              <a:ext uri="{FF2B5EF4-FFF2-40B4-BE49-F238E27FC236}">
                <a16:creationId xmlns:a16="http://schemas.microsoft.com/office/drawing/2014/main" id="{9BE8A001-9282-8593-2580-DCAE328371C3}"/>
              </a:ext>
            </a:extLst>
          </p:cNvPr>
          <p:cNvSpPr txBox="1"/>
          <p:nvPr/>
        </p:nvSpPr>
        <p:spPr>
          <a:xfrm>
            <a:off x="3158886" y="1718344"/>
            <a:ext cx="889670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latin typeface="Source Sans Pro"/>
                <a:ea typeface="+mn-lt"/>
                <a:cs typeface="+mn-lt"/>
              </a:rPr>
              <a:t>Le dispositif « Bourses à Projets Jeunes » a pour but d’accompagner l’insertion des jeunes, de faciliter leur participation à la vie locale, d'encourager leurs prises de responsabilité et de valoriser leur esprit d'initiative.</a:t>
            </a:r>
            <a:endParaRPr lang="en-US">
              <a:latin typeface="Source Sans Pro"/>
              <a:ea typeface="Source Sans Pro"/>
              <a:cs typeface="Calibri" panose="020F0502020204030204"/>
            </a:endParaRPr>
          </a:p>
          <a:p>
            <a:pPr algn="just"/>
            <a:endParaRPr lang="fr-FR">
              <a:latin typeface="Source Sans Pro"/>
              <a:ea typeface="Source Sans Pro"/>
              <a:cs typeface="Calibri" panose="020F0502020204030204"/>
            </a:endParaRPr>
          </a:p>
          <a:p>
            <a:pPr algn="just"/>
            <a:r>
              <a:rPr lang="fr-FR">
                <a:latin typeface="Source Sans Pro"/>
                <a:ea typeface="+mn-lt"/>
                <a:cs typeface="+mn-lt"/>
              </a:rPr>
              <a:t>Le dispositif « Bourse d’aide aux projets jeune » est resté en l’état suite à la dissolution du SICE (Syndicat Intercommunal du Canton d’Eybens) en 2016 et la création d’une bourse aux projets autonomes par la Ville d'Eybens ;</a:t>
            </a:r>
            <a:endParaRPr lang="fr-FR">
              <a:latin typeface="Source Sans Pro"/>
              <a:ea typeface="Source Sans Pro"/>
              <a:cs typeface="Calibri" panose="020F0502020204030204"/>
            </a:endParaRPr>
          </a:p>
          <a:p>
            <a:pPr algn="just"/>
            <a:endParaRPr lang="fr-FR">
              <a:latin typeface="Source Sans Pro"/>
              <a:ea typeface="+mn-lt"/>
              <a:cs typeface="+mn-lt"/>
            </a:endParaRPr>
          </a:p>
          <a:p>
            <a:pPr algn="just"/>
            <a:r>
              <a:rPr lang="fr-FR">
                <a:latin typeface="Source Sans Pro"/>
                <a:ea typeface="+mn-lt"/>
                <a:cs typeface="+mn-lt"/>
              </a:rPr>
              <a:t>La ville d’Eybens souhaite modifier les modalités d’attribution et le règlement intérieur du dispositif de Bourses à Projets Jeunes constatant que depuis plusieurs années le nombre de bourses attribuées est décroissant.</a:t>
            </a:r>
          </a:p>
          <a:p>
            <a:pPr algn="just"/>
            <a:br>
              <a:rPr lang="fr-FR">
                <a:latin typeface="Source Sans Pro"/>
                <a:ea typeface="+mn-lt"/>
                <a:cs typeface="+mn-lt"/>
              </a:rPr>
            </a:br>
            <a:r>
              <a:rPr lang="fr-FR" b="1" u="sng">
                <a:latin typeface="Source Sans Pro"/>
                <a:ea typeface="Source Sans Pro"/>
                <a:cs typeface="Calibri"/>
              </a:rPr>
              <a:t>Objectifs :</a:t>
            </a:r>
          </a:p>
          <a:p>
            <a:pPr marL="285750" indent="-285750">
              <a:buFont typeface="Calibri"/>
              <a:buChar char="-"/>
            </a:pPr>
            <a:r>
              <a:rPr lang="fr-FR">
                <a:latin typeface="Source Sans Pro"/>
                <a:ea typeface="Source Sans Pro"/>
                <a:cs typeface="Calibri"/>
              </a:rPr>
              <a:t>Rendre le dispositif </a:t>
            </a:r>
            <a:r>
              <a:rPr lang="fr-FR">
                <a:latin typeface="Source Sans Pro"/>
                <a:ea typeface="+mn-lt"/>
                <a:cs typeface="+mn-lt"/>
              </a:rPr>
              <a:t>plus lisible</a:t>
            </a:r>
            <a:r>
              <a:rPr lang="fr-FR">
                <a:latin typeface="Source Sans Pro"/>
                <a:ea typeface="Source Sans Pro"/>
                <a:cs typeface="Calibri"/>
              </a:rPr>
              <a:t> : changement de nom et refonte des aides</a:t>
            </a:r>
          </a:p>
          <a:p>
            <a:pPr marL="285750" indent="-285750">
              <a:buFont typeface="Calibri"/>
              <a:buChar char="-"/>
            </a:pPr>
            <a:r>
              <a:rPr lang="fr-FR">
                <a:latin typeface="Source Sans Pro"/>
                <a:ea typeface="Source Sans Pro"/>
                <a:cs typeface="Calibri"/>
              </a:rPr>
              <a:t>S'adapter à l'évolution des demandes et besoins des jeunes : refonte des aides</a:t>
            </a:r>
          </a:p>
          <a:p>
            <a:pPr marL="285750" indent="-285750">
              <a:buFont typeface="Calibri"/>
              <a:buChar char="-"/>
            </a:pPr>
            <a:r>
              <a:rPr lang="fr-FR">
                <a:latin typeface="Source Sans Pro"/>
                <a:ea typeface="Source Sans Pro"/>
                <a:cs typeface="Calibri"/>
              </a:rPr>
              <a:t>Améliorer la transparence du dispositif : refonte des critères d'éligibilité et présentation en commission</a:t>
            </a:r>
          </a:p>
        </p:txBody>
      </p:sp>
    </p:spTree>
    <p:extLst>
      <p:ext uri="{BB962C8B-B14F-4D97-AF65-F5344CB8AC3E}">
        <p14:creationId xmlns:p14="http://schemas.microsoft.com/office/powerpoint/2010/main" val="76955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DEL20230323_19</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Modification des modalités du dispositif « Bourses à projets jeunes »</a:t>
            </a:r>
            <a:endParaRPr lang="fr-FR" b="1">
              <a:solidFill>
                <a:srgbClr val="FFFFFF"/>
              </a:solidFill>
            </a:endParaRPr>
          </a:p>
          <a:p>
            <a:pPr marL="0" indent="0">
              <a:buNone/>
            </a:pPr>
            <a:endParaRPr lang="fr-FR" sz="2000" b="1">
              <a:solidFill>
                <a:srgbClr val="FFFFFF"/>
              </a:solidFill>
            </a:endParaRPr>
          </a:p>
        </p:txBody>
      </p:sp>
      <p:sp>
        <p:nvSpPr>
          <p:cNvPr id="6" name="ZoneTexte 1">
            <a:extLst>
              <a:ext uri="{FF2B5EF4-FFF2-40B4-BE49-F238E27FC236}">
                <a16:creationId xmlns:a16="http://schemas.microsoft.com/office/drawing/2014/main" id="{9BE8A001-9282-8593-2580-DCAE328371C3}"/>
              </a:ext>
            </a:extLst>
          </p:cNvPr>
          <p:cNvSpPr txBox="1"/>
          <p:nvPr/>
        </p:nvSpPr>
        <p:spPr>
          <a:xfrm>
            <a:off x="3155183" y="116225"/>
            <a:ext cx="8896708"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latin typeface="Source Sans Pro"/>
                <a:ea typeface="+mn-lt"/>
                <a:cs typeface="+mn-lt"/>
              </a:rPr>
              <a:t>Le nouveau dispositif « Bourses à projets jeunes » s’adresse à des jeunes eybinois âgés de 11 ans révolus à 25 ans.</a:t>
            </a:r>
            <a:endParaRPr lang="en-US">
              <a:latin typeface="Source Sans Pro"/>
              <a:ea typeface="Source Sans Pro"/>
              <a:cs typeface="Calibri" panose="020F0502020204030204"/>
            </a:endParaRPr>
          </a:p>
          <a:p>
            <a:pPr algn="just"/>
            <a:r>
              <a:rPr lang="fr-FR">
                <a:latin typeface="Source Sans Pro"/>
                <a:ea typeface="+mn-lt"/>
                <a:cs typeface="+mn-lt"/>
              </a:rPr>
              <a:t>Les projets éligibles à ce dispositif sont des projets individuels ou collectifs, en France ou à l’étranger, qui doivent obligatoirement favoriser l'implication des jeunes et qui revêtent un caractère citoyen, solidaire, sportif, culturel, de loisir, de voyage ou en lien avec un parcours de formation non professionnelle, scolaire et universitaire.</a:t>
            </a:r>
            <a:endParaRPr lang="fr-FR">
              <a:latin typeface="Source Sans Pro"/>
              <a:ea typeface="Source Sans Pro"/>
              <a:cs typeface="Calibri" panose="020F0502020204030204"/>
            </a:endParaRPr>
          </a:p>
          <a:p>
            <a:pPr algn="just"/>
            <a:endParaRPr lang="fr-FR">
              <a:latin typeface="Source Sans Pro"/>
              <a:ea typeface="Source Sans Pro"/>
              <a:cs typeface="Calibri" panose="020F0502020204030204"/>
            </a:endParaRPr>
          </a:p>
          <a:p>
            <a:pPr algn="just"/>
            <a:r>
              <a:rPr lang="fr-FR" b="1" u="sng">
                <a:latin typeface="Source Sans Pro"/>
                <a:ea typeface="+mn-lt"/>
                <a:cs typeface="+mn-lt"/>
              </a:rPr>
              <a:t>Trois types de bourses peuvent être attribués :</a:t>
            </a:r>
            <a:endParaRPr lang="fr-FR" b="1" u="sng">
              <a:latin typeface="Source Sans Pro"/>
              <a:ea typeface="Source Sans Pro"/>
              <a:cs typeface="Calibri" panose="020F0502020204030204"/>
            </a:endParaRPr>
          </a:p>
          <a:p>
            <a:pPr algn="just"/>
            <a:r>
              <a:rPr lang="fr-FR">
                <a:latin typeface="Source Sans Pro"/>
                <a:ea typeface="+mn-lt"/>
                <a:cs typeface="+mn-lt"/>
              </a:rPr>
              <a:t>1) Aide au départ autonome (vacances / loisirs ou de plus grande envergure)</a:t>
            </a:r>
            <a:endParaRPr lang="fr-FR">
              <a:latin typeface="Source Sans Pro"/>
              <a:ea typeface="Source Sans Pro"/>
              <a:cs typeface="Calibri" panose="020F0502020204030204"/>
            </a:endParaRPr>
          </a:p>
          <a:p>
            <a:pPr algn="just"/>
            <a:r>
              <a:rPr lang="fr-FR">
                <a:latin typeface="Source Sans Pro"/>
                <a:ea typeface="+mn-lt"/>
                <a:cs typeface="+mn-lt"/>
              </a:rPr>
              <a:t>2) Aide à la formation</a:t>
            </a:r>
            <a:endParaRPr lang="fr-FR">
              <a:latin typeface="Source Sans Pro"/>
              <a:ea typeface="Source Sans Pro"/>
              <a:cs typeface="Calibri" panose="020F0502020204030204"/>
            </a:endParaRPr>
          </a:p>
          <a:p>
            <a:pPr algn="just"/>
            <a:r>
              <a:rPr lang="fr-FR">
                <a:latin typeface="Source Sans Pro"/>
                <a:ea typeface="+mn-lt"/>
                <a:cs typeface="+mn-lt"/>
              </a:rPr>
              <a:t>3) Aide au projet</a:t>
            </a:r>
            <a:endParaRPr lang="fr-FR">
              <a:latin typeface="Source Sans Pro"/>
              <a:ea typeface="Source Sans Pro"/>
              <a:cs typeface="Calibri" panose="020F0502020204030204"/>
            </a:endParaRPr>
          </a:p>
          <a:p>
            <a:pPr algn="just"/>
            <a:endParaRPr lang="fr-FR">
              <a:latin typeface="Source Sans Pro"/>
              <a:ea typeface="Source Sans Pro"/>
              <a:cs typeface="Calibri" panose="020F0502020204030204"/>
            </a:endParaRPr>
          </a:p>
          <a:p>
            <a:pPr algn="just"/>
            <a:r>
              <a:rPr lang="fr-FR">
                <a:latin typeface="Source Sans Pro"/>
                <a:ea typeface="+mn-lt"/>
                <a:cs typeface="+mn-lt"/>
              </a:rPr>
              <a:t>L'attribution d'une bourse sera soumise à la constitution d'un dossier. Le projet sera discuté lors d'un jury, composé au minimum d’un élu et d'un technicien, après présentation du ou des porteurs de projet ou par le biais d’une lettre de motivation pour les projets d’aide à la formation. </a:t>
            </a:r>
            <a:r>
              <a:rPr lang="fr-FR">
                <a:latin typeface="Source Sans Pro"/>
                <a:ea typeface="Source Sans Pro"/>
                <a:cs typeface="Calibri" panose="020F0502020204030204"/>
              </a:rPr>
              <a:t>Un</a:t>
            </a:r>
            <a:r>
              <a:rPr lang="fr-FR">
                <a:latin typeface="Source Sans Pro"/>
                <a:ea typeface="+mn-lt"/>
                <a:cs typeface="+mn-lt"/>
              </a:rPr>
              <a:t> bilan de l’attribution des bourses et de l'utilisation de cette enveloppe sera présenté en commission.</a:t>
            </a:r>
            <a:endParaRPr lang="fr-FR">
              <a:latin typeface="Source Sans Pro"/>
              <a:ea typeface="Source Sans Pro"/>
              <a:cs typeface="Calibri"/>
            </a:endParaRPr>
          </a:p>
          <a:p>
            <a:endParaRPr lang="fr-FR">
              <a:latin typeface="Source Sans Pro"/>
              <a:ea typeface="Source Sans Pro"/>
              <a:cs typeface="Calibri"/>
            </a:endParaRPr>
          </a:p>
          <a:p>
            <a:r>
              <a:rPr lang="fr-FR" b="1" u="sng">
                <a:latin typeface="Source Sans Pro"/>
                <a:ea typeface="Source Sans Pro"/>
                <a:cs typeface="Calibri"/>
              </a:rPr>
              <a:t>Les changements :</a:t>
            </a:r>
          </a:p>
          <a:p>
            <a:pPr marL="285750" indent="-285750">
              <a:buFont typeface="Calibri"/>
              <a:buChar char="-"/>
            </a:pPr>
            <a:r>
              <a:rPr lang="fr-FR">
                <a:latin typeface="Source Sans Pro"/>
                <a:ea typeface="Source Sans Pro"/>
                <a:cs typeface="Calibri"/>
              </a:rPr>
              <a:t>Clarification des types d'aides</a:t>
            </a:r>
          </a:p>
          <a:p>
            <a:pPr marL="285750" indent="-285750">
              <a:buFont typeface="Calibri"/>
              <a:buChar char="-"/>
            </a:pPr>
            <a:r>
              <a:rPr lang="fr-FR">
                <a:latin typeface="Source Sans Pro"/>
                <a:ea typeface="Source Sans Pro"/>
                <a:cs typeface="Calibri"/>
              </a:rPr>
              <a:t>Simplification des dossiers d'aides à la formation</a:t>
            </a:r>
          </a:p>
          <a:p>
            <a:pPr marL="285750" indent="-285750">
              <a:buFont typeface="Calibri"/>
              <a:buChar char="-"/>
            </a:pPr>
            <a:r>
              <a:rPr lang="fr-FR">
                <a:latin typeface="Source Sans Pro"/>
                <a:ea typeface="Source Sans Pro"/>
                <a:cs typeface="Calibri"/>
              </a:rPr>
              <a:t>Des montants fixes avec des critères plus précis</a:t>
            </a:r>
          </a:p>
          <a:p>
            <a:pPr marL="285750" indent="-285750">
              <a:buFont typeface="Calibri"/>
              <a:buChar char="-"/>
            </a:pPr>
            <a:r>
              <a:rPr lang="fr-FR">
                <a:latin typeface="Source Sans Pro"/>
                <a:ea typeface="Source Sans Pro"/>
                <a:cs typeface="Calibri"/>
              </a:rPr>
              <a:t>Un soutien accru à la formation BAFA</a:t>
            </a:r>
          </a:p>
          <a:p>
            <a:pPr marL="285750" indent="-285750">
              <a:buFont typeface="Calibri"/>
              <a:buChar char="-"/>
            </a:pPr>
            <a:r>
              <a:rPr lang="fr-FR">
                <a:latin typeface="Source Sans Pro"/>
                <a:ea typeface="Source Sans Pro"/>
                <a:cs typeface="Calibri"/>
              </a:rPr>
              <a:t>Présentation en commission</a:t>
            </a:r>
          </a:p>
          <a:p>
            <a:endParaRPr lang="fr-FR">
              <a:cs typeface="Calibri"/>
            </a:endParaRPr>
          </a:p>
        </p:txBody>
      </p:sp>
    </p:spTree>
    <p:extLst>
      <p:ext uri="{BB962C8B-B14F-4D97-AF65-F5344CB8AC3E}">
        <p14:creationId xmlns:p14="http://schemas.microsoft.com/office/powerpoint/2010/main" val="175263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DEL20230323_20</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Accueil périscolaire</a:t>
            </a:r>
            <a:r>
              <a:rPr lang="fr-FR" sz="2000" b="1" i="0">
                <a:solidFill>
                  <a:srgbClr val="FFFFFF"/>
                </a:solidFill>
                <a:effectLst/>
                <a:latin typeface="Source Sans Pro"/>
                <a:ea typeface="Source Sans Pro"/>
              </a:rPr>
              <a:t> –</a:t>
            </a:r>
            <a:r>
              <a:rPr lang="fr-FR" sz="2000" b="1">
                <a:solidFill>
                  <a:srgbClr val="FFFFFF"/>
                </a:solidFill>
                <a:latin typeface="Source Sans Pro"/>
                <a:ea typeface="Source Sans Pro"/>
              </a:rPr>
              <a:t> Intervention de l’Association Handball Club Echirolles Eybens (HBC2E)</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561178" y="666522"/>
            <a:ext cx="7382700" cy="5312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Intervention de l'ALEETT sur l'accueil périscolaire du 3 janvier au 3 février</a:t>
            </a:r>
          </a:p>
          <a:p>
            <a:endParaRPr lang="fr-FR" sz="3000" b="0">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8 séances d'initiation pour les enfants du périscolaire des écoles du Bourg et de Bel Air</a:t>
            </a:r>
          </a:p>
          <a:p>
            <a:endParaRPr lang="fr-FR" sz="3000" b="0">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30 euros par heure</a:t>
            </a:r>
            <a:endParaRPr lang="fr-FR" sz="3000" b="0">
              <a:solidFill>
                <a:schemeClr val="tx1"/>
              </a:solidFill>
            </a:endParaRPr>
          </a:p>
          <a:p>
            <a:r>
              <a:rPr lang="fr-FR" sz="3000" b="0">
                <a:solidFill>
                  <a:schemeClr val="tx1"/>
                </a:solidFill>
                <a:latin typeface="Source Sans Pro"/>
                <a:ea typeface="Source Sans Pro"/>
              </a:rPr>
              <a:t>Soit une subvention de 240 euros</a:t>
            </a:r>
            <a:endParaRPr lang="fr-FR" sz="3000" b="0">
              <a:solidFill>
                <a:schemeClr val="tx1"/>
              </a:solidFill>
            </a:endParaRPr>
          </a:p>
          <a:p>
            <a:endParaRPr lang="fr-FR" sz="30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220589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DEL20230323_21</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Intervention du club Amicale Laïque Echirolles Eybens Tennis de Table (ALEETT) pour Sport Passion durant un stage du 13 au 17/02/2023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52659" y="839050"/>
            <a:ext cx="8656179" cy="521141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La délibération n°DEL20210930_10 en date du 30 septembre 2021 a acté la possibilité d'établir des </a:t>
            </a:r>
            <a:endParaRPr lang="en-US">
              <a:solidFill>
                <a:schemeClr val="tx1"/>
              </a:solidFill>
            </a:endParaRPr>
          </a:p>
          <a:p>
            <a:r>
              <a:rPr lang="fr-FR" sz="3000" b="0">
                <a:solidFill>
                  <a:schemeClr val="tx1"/>
                </a:solidFill>
                <a:latin typeface="Source Sans Pro"/>
                <a:ea typeface="Source Sans Pro"/>
              </a:rPr>
              <a:t>conventions de partenariat entre la commune d'Eybens et des associations sportives pour la réalisation </a:t>
            </a:r>
            <a:endParaRPr lang="fr-FR">
              <a:solidFill>
                <a:schemeClr val="tx1"/>
              </a:solidFill>
            </a:endParaRPr>
          </a:p>
          <a:p>
            <a:r>
              <a:rPr lang="fr-FR" sz="3000" b="0">
                <a:solidFill>
                  <a:schemeClr val="tx1"/>
                </a:solidFill>
                <a:latin typeface="Source Sans Pro"/>
                <a:ea typeface="Source Sans Pro"/>
              </a:rPr>
              <a:t>d'interventions pédagogiques dans le cadre scolaire, périscolaire et extra-scolaire.</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Durant le stage du 13/02 au 17/02/2023, un éducateur de l’association ALEETT est intervenu dans </a:t>
            </a:r>
            <a:endParaRPr lang="fr-FR">
              <a:solidFill>
                <a:schemeClr val="tx1"/>
              </a:solidFill>
            </a:endParaRPr>
          </a:p>
          <a:p>
            <a:r>
              <a:rPr lang="fr-FR" sz="3000" b="0">
                <a:solidFill>
                  <a:schemeClr val="tx1"/>
                </a:solidFill>
                <a:latin typeface="Source Sans Pro"/>
                <a:ea typeface="Source Sans Pro"/>
              </a:rPr>
              <a:t>l’encadrement de cinq séances de 9h45 à 12h15 à destination de douze enfants de 6 à 11 ans.</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Le tarif horaire convenu pour l'encadrement est de 30€. Il a été réalisé 12,5h d’encadrement (5 séances) ce </a:t>
            </a:r>
            <a:endParaRPr lang="fr-FR">
              <a:solidFill>
                <a:schemeClr val="tx1"/>
              </a:solidFill>
            </a:endParaRPr>
          </a:p>
          <a:p>
            <a:r>
              <a:rPr lang="fr-FR" sz="3000" b="0">
                <a:solidFill>
                  <a:schemeClr val="tx1"/>
                </a:solidFill>
                <a:latin typeface="Source Sans Pro"/>
                <a:ea typeface="Source Sans Pro"/>
              </a:rPr>
              <a:t>qui correspond à une subvention de 12,5h x 30 € soit 375 €.</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est proposé au Conseil municipal : </a:t>
            </a:r>
            <a:endParaRPr lang="fr-FR">
              <a:solidFill>
                <a:schemeClr val="tx1"/>
              </a:solidFill>
            </a:endParaRPr>
          </a:p>
          <a:p>
            <a:r>
              <a:rPr lang="fr-FR" sz="3000" b="0">
                <a:solidFill>
                  <a:schemeClr val="tx1"/>
                </a:solidFill>
                <a:latin typeface="Source Sans Pro"/>
                <a:ea typeface="Source Sans Pro"/>
              </a:rPr>
              <a:t>- d'attribuer une subvention de 375 € à l’Amicale Laïque Echirolles Eybens Tennis de Table</a:t>
            </a:r>
            <a:endParaRPr lang="fr-FR" sz="3000" b="0">
              <a:solidFill>
                <a:schemeClr val="tx1"/>
              </a:solidFill>
            </a:endParaRPr>
          </a:p>
        </p:txBody>
      </p:sp>
    </p:spTree>
    <p:extLst>
      <p:ext uri="{BB962C8B-B14F-4D97-AF65-F5344CB8AC3E}">
        <p14:creationId xmlns:p14="http://schemas.microsoft.com/office/powerpoint/2010/main" val="2981343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DEL20230323_22</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Organisation de la saison piscine 2023 : Jours, horaires  d’ouverture et tarification</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74914" y="192069"/>
            <a:ext cx="8389115" cy="64478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b="0">
                <a:solidFill>
                  <a:schemeClr val="tx1"/>
                </a:solidFill>
                <a:latin typeface="Source Sans Pro"/>
                <a:ea typeface="Source Sans Pro"/>
              </a:rPr>
              <a:t>Ouverture</a:t>
            </a:r>
            <a:endParaRPr lang="fr-FR" sz="3000" b="0">
              <a:solidFill>
                <a:schemeClr val="tx1"/>
              </a:solidFill>
            </a:endParaRPr>
          </a:p>
          <a:p>
            <a:endParaRPr lang="fr-FR" sz="3000" b="0">
              <a:solidFill>
                <a:schemeClr val="tx1"/>
              </a:solidFill>
              <a:latin typeface="Source Sans Pro"/>
              <a:ea typeface="Source Sans Pro"/>
            </a:endParaRPr>
          </a:p>
          <a:p>
            <a:r>
              <a:rPr lang="fr-FR" sz="2800" b="0">
                <a:solidFill>
                  <a:schemeClr val="tx1"/>
                </a:solidFill>
                <a:latin typeface="Source Sans Pro"/>
                <a:ea typeface="Source Sans Pro"/>
              </a:rPr>
              <a:t>La piscine ouvrira ses portes au public à partir du lundi 12 juin 2023 sur 2 périodes sur le même fonctionnement:</a:t>
            </a:r>
            <a:endParaRPr lang="fr-FR" sz="2800">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Du lundi 12 juin au jeudi 29 juin 2023: uniquement le bassin du bas et le snack</a:t>
            </a:r>
            <a:endParaRPr lang="fr-FR" sz="2800">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 Le lundi, mardi, jeudi et vendredi: ouverture au public de 11h30 à 13h30 puis de 16h30 à 19h30 </a:t>
            </a:r>
            <a:endParaRPr lang="fr-FR" sz="2800" b="0">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 Les mercredis 14, 21 et 28 juin: ouverture au public de 13h à 19h30</a:t>
            </a:r>
            <a:endParaRPr lang="fr-FR" sz="2800">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 Le week-end: l’équipement sera fermé au public</a:t>
            </a:r>
            <a:endParaRPr lang="fr-FR" sz="2800">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Du vendredi 30/06/23 au dimanche 27 août 2023 sur 8 semaines: l’ensemble de l’équipement sera ouvert au public en continu de 10h à 19h30</a:t>
            </a:r>
            <a:endParaRPr lang="fr-FR" sz="2800">
              <a:solidFill>
                <a:schemeClr val="tx1"/>
              </a:solidFill>
            </a:endParaRPr>
          </a:p>
          <a:p>
            <a:endParaRPr lang="fr-FR" sz="2800" b="0"/>
          </a:p>
        </p:txBody>
      </p:sp>
    </p:spTree>
    <p:extLst>
      <p:ext uri="{BB962C8B-B14F-4D97-AF65-F5344CB8AC3E}">
        <p14:creationId xmlns:p14="http://schemas.microsoft.com/office/powerpoint/2010/main" val="340840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latin typeface="Source Sans Pro"/>
                <a:ea typeface="Source Sans Pro"/>
              </a:rPr>
              <a:t>Décisions du maire</a:t>
            </a:r>
            <a:endParaRPr lang="fr-FR"/>
          </a:p>
        </p:txBody>
      </p:sp>
    </p:spTree>
    <p:extLst>
      <p:ext uri="{BB962C8B-B14F-4D97-AF65-F5344CB8AC3E}">
        <p14:creationId xmlns:p14="http://schemas.microsoft.com/office/powerpoint/2010/main" val="2345892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DEL20230323_22</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Organisation de la saison piscine 2023 : Jours, horaires  d’ouverture et tarification</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66001" y="175131"/>
            <a:ext cx="8578186" cy="6519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b="0">
                <a:solidFill>
                  <a:schemeClr val="tx1"/>
                </a:solidFill>
                <a:latin typeface="Source Sans Pro"/>
                <a:ea typeface="Source Sans Pro"/>
              </a:rPr>
              <a:t>Tarification 2023</a:t>
            </a:r>
            <a:endParaRPr lang="en-US">
              <a:solidFill>
                <a:schemeClr val="tx1"/>
              </a:solidFill>
            </a:endParaRPr>
          </a:p>
          <a:p>
            <a:endParaRPr lang="fr-FR" sz="3000" b="0">
              <a:solidFill>
                <a:schemeClr val="tx1"/>
              </a:solidFill>
            </a:endParaRPr>
          </a:p>
          <a:p>
            <a:r>
              <a:rPr lang="fr-FR" sz="2400" b="0">
                <a:solidFill>
                  <a:schemeClr val="tx1"/>
                </a:solidFill>
                <a:latin typeface="Source Sans Pro"/>
                <a:ea typeface="Source Sans Pro"/>
              </a:rPr>
              <a:t>Suite à la hausse conséquente des coûts de l'énergie et à la future revalorisation salariale des MNS à prévoir, nous avons décidé d'augmenter</a:t>
            </a:r>
            <a:r>
              <a:rPr lang="fr-FR" sz="2400">
                <a:solidFill>
                  <a:schemeClr val="tx1"/>
                </a:solidFill>
                <a:latin typeface="Source Sans Pro"/>
                <a:ea typeface="Source Sans Pro"/>
              </a:rPr>
              <a:t> les entrées unitaires eybinoises et extérieures de 1 euro.</a:t>
            </a:r>
          </a:p>
          <a:p>
            <a:endParaRPr lang="fr-FR" sz="2400" b="0">
              <a:solidFill>
                <a:schemeClr val="tx1"/>
              </a:solidFill>
            </a:endParaRPr>
          </a:p>
          <a:p>
            <a:r>
              <a:rPr lang="fr-FR" sz="2400" b="0">
                <a:solidFill>
                  <a:schemeClr val="tx1"/>
                </a:solidFill>
                <a:latin typeface="Source Sans Pro"/>
                <a:ea typeface="Source Sans Pro"/>
              </a:rPr>
              <a:t>Afin de favoriser la venue d'une clientèle familiale et de fidéliser les usagers, cette hausse ne se fera qu'à la marge pour les cartes multi-entrées.</a:t>
            </a:r>
          </a:p>
          <a:p>
            <a:endParaRPr lang="fr-FR" sz="2400" b="0">
              <a:solidFill>
                <a:schemeClr val="tx1"/>
              </a:solidFill>
            </a:endParaRPr>
          </a:p>
          <a:p>
            <a:r>
              <a:rPr lang="fr-FR" sz="2400">
                <a:solidFill>
                  <a:schemeClr val="tx1"/>
                </a:solidFill>
                <a:latin typeface="Source Sans Pro"/>
                <a:ea typeface="Source Sans Pro"/>
              </a:rPr>
              <a:t>Nous maintenons les tarifs réduits sociaux </a:t>
            </a:r>
            <a:r>
              <a:rPr lang="fr-FR" sz="2400" b="0">
                <a:solidFill>
                  <a:schemeClr val="tx1"/>
                </a:solidFill>
                <a:latin typeface="Source Sans Pro"/>
                <a:ea typeface="Source Sans Pro"/>
              </a:rPr>
              <a:t>pour les jeunes, étudiants, demandeurs d'emploi, personnes de + de 75 ans, personne en situation de handicap (gratuité pour l'accompagnant) ainsi que les bénéficiaires du chéquier culture/loisirs du CCAS.</a:t>
            </a:r>
            <a:endParaRPr lang="fr-FR" sz="2400" b="0">
              <a:solidFill>
                <a:schemeClr val="tx1"/>
              </a:solidFill>
            </a:endParaRPr>
          </a:p>
        </p:txBody>
      </p:sp>
    </p:spTree>
    <p:extLst>
      <p:ext uri="{BB962C8B-B14F-4D97-AF65-F5344CB8AC3E}">
        <p14:creationId xmlns:p14="http://schemas.microsoft.com/office/powerpoint/2010/main" val="268224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DEL20230323_22</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Organisation de la saison piscine 2023 : Jours, horaires  d’ouverture et tarification</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88008" y="206446"/>
            <a:ext cx="7382700" cy="6519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b="0">
                <a:solidFill>
                  <a:schemeClr val="tx1"/>
                </a:solidFill>
                <a:latin typeface="Source Sans Pro"/>
                <a:ea typeface="Source Sans Pro"/>
              </a:rPr>
              <a:t>Tarification 2023</a:t>
            </a:r>
            <a:endParaRPr lang="en-US"/>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a:p>
            <a:endParaRPr lang="fr-FR" sz="3000" b="0">
              <a:solidFill>
                <a:schemeClr val="tx1"/>
              </a:solidFill>
            </a:endParaRPr>
          </a:p>
        </p:txBody>
      </p:sp>
      <p:graphicFrame>
        <p:nvGraphicFramePr>
          <p:cNvPr id="5" name="Table 4">
            <a:extLst>
              <a:ext uri="{FF2B5EF4-FFF2-40B4-BE49-F238E27FC236}">
                <a16:creationId xmlns:a16="http://schemas.microsoft.com/office/drawing/2014/main" id="{10F0BE28-FD86-03D1-621D-B94F88D8CE69}"/>
              </a:ext>
            </a:extLst>
          </p:cNvPr>
          <p:cNvGraphicFramePr>
            <a:graphicFrameLocks noGrp="1"/>
          </p:cNvGraphicFramePr>
          <p:nvPr>
            <p:extLst>
              <p:ext uri="{D42A27DB-BD31-4B8C-83A1-F6EECF244321}">
                <p14:modId xmlns:p14="http://schemas.microsoft.com/office/powerpoint/2010/main" val="2208819328"/>
              </p:ext>
            </p:extLst>
          </p:nvPr>
        </p:nvGraphicFramePr>
        <p:xfrm>
          <a:off x="3411118" y="1219128"/>
          <a:ext cx="7715786" cy="4173888"/>
        </p:xfrm>
        <a:graphic>
          <a:graphicData uri="http://schemas.openxmlformats.org/drawingml/2006/table">
            <a:tbl>
              <a:tblPr firstRow="1" bandRow="1">
                <a:tableStyleId>{5C22544A-7EE6-4342-B048-85BDC9FD1C3A}</a:tableStyleId>
              </a:tblPr>
              <a:tblGrid>
                <a:gridCol w="1787273">
                  <a:extLst>
                    <a:ext uri="{9D8B030D-6E8A-4147-A177-3AD203B41FA5}">
                      <a16:colId xmlns:a16="http://schemas.microsoft.com/office/drawing/2014/main" val="1910682783"/>
                    </a:ext>
                  </a:extLst>
                </a:gridCol>
                <a:gridCol w="1133392">
                  <a:extLst>
                    <a:ext uri="{9D8B030D-6E8A-4147-A177-3AD203B41FA5}">
                      <a16:colId xmlns:a16="http://schemas.microsoft.com/office/drawing/2014/main" val="934208430"/>
                    </a:ext>
                  </a:extLst>
                </a:gridCol>
                <a:gridCol w="1409475">
                  <a:extLst>
                    <a:ext uri="{9D8B030D-6E8A-4147-A177-3AD203B41FA5}">
                      <a16:colId xmlns:a16="http://schemas.microsoft.com/office/drawing/2014/main" val="3583702319"/>
                    </a:ext>
                  </a:extLst>
                </a:gridCol>
                <a:gridCol w="1394944">
                  <a:extLst>
                    <a:ext uri="{9D8B030D-6E8A-4147-A177-3AD203B41FA5}">
                      <a16:colId xmlns:a16="http://schemas.microsoft.com/office/drawing/2014/main" val="2274742161"/>
                    </a:ext>
                  </a:extLst>
                </a:gridCol>
                <a:gridCol w="1990702">
                  <a:extLst>
                    <a:ext uri="{9D8B030D-6E8A-4147-A177-3AD203B41FA5}">
                      <a16:colId xmlns:a16="http://schemas.microsoft.com/office/drawing/2014/main" val="3946518419"/>
                    </a:ext>
                  </a:extLst>
                </a:gridCol>
              </a:tblGrid>
              <a:tr h="634566">
                <a:tc>
                  <a:txBody>
                    <a:bodyPr/>
                    <a:lstStyle/>
                    <a:p>
                      <a:pPr algn="ctr"/>
                      <a:r>
                        <a:rPr lang="en-US" sz="1800">
                          <a:effectLst/>
                        </a:rPr>
                        <a:t>Tarif 2023 </a:t>
                      </a:r>
                    </a:p>
                  </a:txBody>
                  <a:tcPr marL="66675" marR="66675" marT="66675" marB="66675" anchor="ctr"/>
                </a:tc>
                <a:tc gridSpan="2">
                  <a:txBody>
                    <a:bodyPr/>
                    <a:lstStyle/>
                    <a:p>
                      <a:pPr algn="ctr"/>
                      <a:r>
                        <a:rPr lang="en-US" sz="1800" err="1">
                          <a:effectLst/>
                        </a:rPr>
                        <a:t>Eybinois</a:t>
                      </a:r>
                    </a:p>
                  </a:txBody>
                  <a:tcPr marL="66675" marR="66675" marT="66675" marB="66675" anchor="ctr"/>
                </a:tc>
                <a:tc hMerge="1">
                  <a:txBody>
                    <a:bodyPr/>
                    <a:lstStyle/>
                    <a:p>
                      <a:endParaRPr lang="en-US"/>
                    </a:p>
                  </a:txBody>
                  <a:tcPr/>
                </a:tc>
                <a:tc gridSpan="2">
                  <a:txBody>
                    <a:bodyPr/>
                    <a:lstStyle/>
                    <a:p>
                      <a:pPr algn="ctr"/>
                      <a:r>
                        <a:rPr lang="en-US" sz="1800" err="1">
                          <a:effectLst/>
                        </a:rPr>
                        <a:t>Extérieur</a:t>
                      </a:r>
                    </a:p>
                  </a:txBody>
                  <a:tcPr marL="66675" marR="66675" marT="66675" marB="66675" anchor="ctr"/>
                </a:tc>
                <a:tc hMerge="1">
                  <a:txBody>
                    <a:bodyPr/>
                    <a:lstStyle/>
                    <a:p>
                      <a:endParaRPr lang="en-US"/>
                    </a:p>
                  </a:txBody>
                  <a:tcPr/>
                </a:tc>
                <a:extLst>
                  <a:ext uri="{0D108BD9-81ED-4DB2-BD59-A6C34878D82A}">
                    <a16:rowId xmlns:a16="http://schemas.microsoft.com/office/drawing/2014/main" val="3121600308"/>
                  </a:ext>
                </a:extLst>
              </a:tr>
              <a:tr h="1001058">
                <a:tc>
                  <a:txBody>
                    <a:bodyPr/>
                    <a:lstStyle/>
                    <a:p>
                      <a:pPr algn="ctr"/>
                      <a:br>
                        <a:rPr lang="en-US">
                          <a:effectLst/>
                        </a:rPr>
                      </a:br>
                      <a:endParaRPr lang="en-US" sz="1800">
                        <a:effectLst/>
                      </a:endParaRPr>
                    </a:p>
                  </a:txBody>
                  <a:tcPr marL="66675" marR="66675" marT="66675" marB="66675" anchor="ctr"/>
                </a:tc>
                <a:tc>
                  <a:txBody>
                    <a:bodyPr/>
                    <a:lstStyle/>
                    <a:p>
                      <a:pPr algn="ctr"/>
                      <a:r>
                        <a:rPr lang="en-US" sz="1800">
                          <a:effectLst/>
                        </a:rPr>
                        <a:t>Tarif </a:t>
                      </a:r>
                      <a:r>
                        <a:rPr lang="en-US" sz="1800" err="1">
                          <a:effectLst/>
                        </a:rPr>
                        <a:t>réduit</a:t>
                      </a:r>
                    </a:p>
                  </a:txBody>
                  <a:tcPr marL="66675" marR="66675" marT="66675" marB="66675" anchor="ctr"/>
                </a:tc>
                <a:tc>
                  <a:txBody>
                    <a:bodyPr/>
                    <a:lstStyle/>
                    <a:p>
                      <a:pPr algn="ctr"/>
                      <a:r>
                        <a:rPr lang="en-US" sz="1800">
                          <a:effectLst/>
                        </a:rPr>
                        <a:t>Tarif plein</a:t>
                      </a:r>
                    </a:p>
                  </a:txBody>
                  <a:tcPr marL="66675" marR="66675" marT="66675" marB="66675" anchor="ctr"/>
                </a:tc>
                <a:tc>
                  <a:txBody>
                    <a:bodyPr/>
                    <a:lstStyle/>
                    <a:p>
                      <a:pPr algn="ctr"/>
                      <a:r>
                        <a:rPr lang="en-US" sz="1800">
                          <a:effectLst/>
                        </a:rPr>
                        <a:t>Tarif </a:t>
                      </a:r>
                      <a:r>
                        <a:rPr lang="en-US" sz="1800" err="1">
                          <a:effectLst/>
                        </a:rPr>
                        <a:t>réduit</a:t>
                      </a:r>
                    </a:p>
                  </a:txBody>
                  <a:tcPr marL="66675" marR="66675" marT="66675" marB="66675" anchor="ctr"/>
                </a:tc>
                <a:tc>
                  <a:txBody>
                    <a:bodyPr/>
                    <a:lstStyle/>
                    <a:p>
                      <a:pPr algn="ctr"/>
                      <a:r>
                        <a:rPr lang="en-US" sz="1800">
                          <a:effectLst/>
                        </a:rPr>
                        <a:t>Tarif plein</a:t>
                      </a:r>
                    </a:p>
                  </a:txBody>
                  <a:tcPr marL="66675" marR="66675" marT="66675" marB="66675" anchor="ctr"/>
                </a:tc>
                <a:extLst>
                  <a:ext uri="{0D108BD9-81ED-4DB2-BD59-A6C34878D82A}">
                    <a16:rowId xmlns:a16="http://schemas.microsoft.com/office/drawing/2014/main" val="129394465"/>
                  </a:ext>
                </a:extLst>
              </a:tr>
              <a:tr h="634566">
                <a:tc gridSpan="5">
                  <a:txBody>
                    <a:bodyPr/>
                    <a:lstStyle/>
                    <a:p>
                      <a:pPr algn="ctr"/>
                      <a:r>
                        <a:rPr lang="en-US" sz="1800" err="1">
                          <a:effectLst/>
                        </a:rPr>
                        <a:t>Gratuité</a:t>
                      </a:r>
                      <a:r>
                        <a:rPr lang="en-US" sz="1800">
                          <a:effectLst/>
                        </a:rPr>
                        <a:t> jusqu’4 </a:t>
                      </a:r>
                      <a:r>
                        <a:rPr lang="en-US" sz="1800" err="1">
                          <a:effectLst/>
                        </a:rPr>
                        <a:t>ans</a:t>
                      </a:r>
                      <a:r>
                        <a:rPr lang="en-US" sz="1800">
                          <a:effectLst/>
                        </a:rPr>
                        <a:t> (</a:t>
                      </a:r>
                      <a:r>
                        <a:rPr lang="en-US" sz="1800" err="1">
                          <a:effectLst/>
                        </a:rPr>
                        <a:t>année</a:t>
                      </a:r>
                      <a:r>
                        <a:rPr lang="en-US" sz="1800">
                          <a:effectLst/>
                        </a:rPr>
                        <a:t> 2018 et +)</a:t>
                      </a:r>
                    </a:p>
                  </a:txBody>
                  <a:tcPr marL="66675" marR="66675" marT="66675" marB="666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3869993"/>
                  </a:ext>
                </a:extLst>
              </a:tr>
              <a:tr h="634566">
                <a:tc>
                  <a:txBody>
                    <a:bodyPr/>
                    <a:lstStyle/>
                    <a:p>
                      <a:pPr algn="ctr"/>
                      <a:r>
                        <a:rPr lang="en-US" sz="1800">
                          <a:effectLst/>
                        </a:rPr>
                        <a:t>Entrée </a:t>
                      </a:r>
                      <a:r>
                        <a:rPr lang="en-US" sz="1800" err="1">
                          <a:effectLst/>
                        </a:rPr>
                        <a:t>unitaire</a:t>
                      </a:r>
                    </a:p>
                  </a:txBody>
                  <a:tcPr marL="66675" marR="66675" marT="66675" marB="66675" anchor="ctr"/>
                </a:tc>
                <a:tc>
                  <a:txBody>
                    <a:bodyPr/>
                    <a:lstStyle/>
                    <a:p>
                      <a:pPr algn="ctr"/>
                      <a:r>
                        <a:rPr lang="en-US" sz="1800">
                          <a:effectLst/>
                        </a:rPr>
                        <a:t>3 € (+1)</a:t>
                      </a:r>
                    </a:p>
                  </a:txBody>
                  <a:tcPr marL="66675" marR="66675" marT="66675" marB="66675" anchor="ctr"/>
                </a:tc>
                <a:tc>
                  <a:txBody>
                    <a:bodyPr/>
                    <a:lstStyle/>
                    <a:p>
                      <a:pPr algn="ctr"/>
                      <a:r>
                        <a:rPr lang="en-US" sz="1800">
                          <a:effectLst/>
                        </a:rPr>
                        <a:t>4 € (+1)</a:t>
                      </a:r>
                    </a:p>
                  </a:txBody>
                  <a:tcPr marL="66675" marR="66675" marT="66675" marB="66675" anchor="ctr"/>
                </a:tc>
                <a:tc>
                  <a:txBody>
                    <a:bodyPr/>
                    <a:lstStyle/>
                    <a:p>
                      <a:pPr algn="ctr"/>
                      <a:r>
                        <a:rPr lang="en-US" sz="1800">
                          <a:effectLst/>
                        </a:rPr>
                        <a:t>6 € (+1)</a:t>
                      </a:r>
                    </a:p>
                  </a:txBody>
                  <a:tcPr marL="66675" marR="66675" marT="66675" marB="66675" anchor="ctr"/>
                </a:tc>
                <a:tc>
                  <a:txBody>
                    <a:bodyPr/>
                    <a:lstStyle/>
                    <a:p>
                      <a:pPr algn="ctr"/>
                      <a:r>
                        <a:rPr lang="en-US" sz="1800">
                          <a:effectLst/>
                        </a:rPr>
                        <a:t>7 € (+1)</a:t>
                      </a:r>
                    </a:p>
                  </a:txBody>
                  <a:tcPr marL="66675" marR="66675" marT="66675" marB="66675" anchor="ctr"/>
                </a:tc>
                <a:extLst>
                  <a:ext uri="{0D108BD9-81ED-4DB2-BD59-A6C34878D82A}">
                    <a16:rowId xmlns:a16="http://schemas.microsoft.com/office/drawing/2014/main" val="1373874357"/>
                  </a:ext>
                </a:extLst>
              </a:tr>
              <a:tr h="634566">
                <a:tc>
                  <a:txBody>
                    <a:bodyPr/>
                    <a:lstStyle/>
                    <a:p>
                      <a:pPr algn="ctr"/>
                      <a:r>
                        <a:rPr lang="en-US" sz="1800">
                          <a:effectLst/>
                        </a:rPr>
                        <a:t>Carte 5 entrées</a:t>
                      </a:r>
                    </a:p>
                  </a:txBody>
                  <a:tcPr marL="66675" marR="66675" marT="66675" marB="66675" anchor="ctr"/>
                </a:tc>
                <a:tc>
                  <a:txBody>
                    <a:bodyPr/>
                    <a:lstStyle/>
                    <a:p>
                      <a:pPr algn="ctr"/>
                      <a:r>
                        <a:rPr lang="en-US" sz="1800">
                          <a:effectLst/>
                        </a:rPr>
                        <a:t>10 € (+2)</a:t>
                      </a:r>
                    </a:p>
                  </a:txBody>
                  <a:tcPr marL="66675" marR="66675" marT="66675" marB="66675" anchor="ctr"/>
                </a:tc>
                <a:tc>
                  <a:txBody>
                    <a:bodyPr/>
                    <a:lstStyle/>
                    <a:p>
                      <a:pPr algn="ctr"/>
                      <a:r>
                        <a:rPr lang="en-US" sz="1800">
                          <a:effectLst/>
                        </a:rPr>
                        <a:t>15 € (+2)</a:t>
                      </a:r>
                    </a:p>
                  </a:txBody>
                  <a:tcPr marL="66675" marR="66675" marT="66675" marB="66675" anchor="ctr"/>
                </a:tc>
                <a:tc>
                  <a:txBody>
                    <a:bodyPr/>
                    <a:lstStyle/>
                    <a:p>
                      <a:pPr algn="ctr"/>
                      <a:r>
                        <a:rPr lang="en-US" sz="1800">
                          <a:effectLst/>
                        </a:rPr>
                        <a:t>22 € (+2)</a:t>
                      </a:r>
                    </a:p>
                  </a:txBody>
                  <a:tcPr marL="66675" marR="66675" marT="66675" marB="66675" anchor="ctr"/>
                </a:tc>
                <a:tc>
                  <a:txBody>
                    <a:bodyPr/>
                    <a:lstStyle/>
                    <a:p>
                      <a:pPr algn="ctr"/>
                      <a:r>
                        <a:rPr lang="en-US" sz="1800">
                          <a:effectLst/>
                        </a:rPr>
                        <a:t>26 € (+2)</a:t>
                      </a:r>
                    </a:p>
                  </a:txBody>
                  <a:tcPr marL="66675" marR="66675" marT="66675" marB="66675" anchor="ctr"/>
                </a:tc>
                <a:extLst>
                  <a:ext uri="{0D108BD9-81ED-4DB2-BD59-A6C34878D82A}">
                    <a16:rowId xmlns:a16="http://schemas.microsoft.com/office/drawing/2014/main" val="2947102702"/>
                  </a:ext>
                </a:extLst>
              </a:tr>
              <a:tr h="634566">
                <a:tc>
                  <a:txBody>
                    <a:bodyPr/>
                    <a:lstStyle/>
                    <a:p>
                      <a:pPr algn="ctr"/>
                      <a:r>
                        <a:rPr lang="en-US" sz="1800">
                          <a:effectLst/>
                        </a:rPr>
                        <a:t>Carte 10 entrées </a:t>
                      </a:r>
                    </a:p>
                  </a:txBody>
                  <a:tcPr marL="66675" marR="66675" marT="66675" marB="66675" anchor="ctr"/>
                </a:tc>
                <a:tc>
                  <a:txBody>
                    <a:bodyPr/>
                    <a:lstStyle/>
                    <a:p>
                      <a:pPr algn="ctr"/>
                      <a:r>
                        <a:rPr lang="en-US" sz="1800">
                          <a:effectLst/>
                        </a:rPr>
                        <a:t>15 € (+3)</a:t>
                      </a:r>
                    </a:p>
                  </a:txBody>
                  <a:tcPr marL="66675" marR="66675" marT="66675" marB="66675" anchor="ctr"/>
                </a:tc>
                <a:tc>
                  <a:txBody>
                    <a:bodyPr/>
                    <a:lstStyle/>
                    <a:p>
                      <a:pPr algn="ctr"/>
                      <a:r>
                        <a:rPr lang="en-US" sz="1800">
                          <a:effectLst/>
                        </a:rPr>
                        <a:t>25 € (+3)</a:t>
                      </a:r>
                    </a:p>
                  </a:txBody>
                  <a:tcPr marL="66675" marR="66675" marT="66675" marB="66675" anchor="ctr"/>
                </a:tc>
                <a:tc>
                  <a:txBody>
                    <a:bodyPr/>
                    <a:lstStyle/>
                    <a:p>
                      <a:pPr algn="ctr"/>
                      <a:r>
                        <a:rPr lang="en-US" sz="1800">
                          <a:effectLst/>
                        </a:rPr>
                        <a:t>40 € (+5)</a:t>
                      </a:r>
                    </a:p>
                  </a:txBody>
                  <a:tcPr marL="66675" marR="66675" marT="66675" marB="66675" anchor="ctr"/>
                </a:tc>
                <a:tc>
                  <a:txBody>
                    <a:bodyPr/>
                    <a:lstStyle/>
                    <a:p>
                      <a:pPr algn="ctr"/>
                      <a:r>
                        <a:rPr lang="en-US" sz="1800">
                          <a:effectLst/>
                        </a:rPr>
                        <a:t>50 € (+5)</a:t>
                      </a:r>
                    </a:p>
                  </a:txBody>
                  <a:tcPr marL="66675" marR="66675" marT="66675" marB="66675" anchor="ctr"/>
                </a:tc>
                <a:extLst>
                  <a:ext uri="{0D108BD9-81ED-4DB2-BD59-A6C34878D82A}">
                    <a16:rowId xmlns:a16="http://schemas.microsoft.com/office/drawing/2014/main" val="184377183"/>
                  </a:ext>
                </a:extLst>
              </a:tr>
            </a:tbl>
          </a:graphicData>
        </a:graphic>
      </p:graphicFrame>
      <p:sp>
        <p:nvSpPr>
          <p:cNvPr id="6" name="TextBox 5">
            <a:extLst>
              <a:ext uri="{FF2B5EF4-FFF2-40B4-BE49-F238E27FC236}">
                <a16:creationId xmlns:a16="http://schemas.microsoft.com/office/drawing/2014/main" id="{A30F0DD0-7949-8078-EBFA-A7B96CECB1DF}"/>
              </a:ext>
            </a:extLst>
          </p:cNvPr>
          <p:cNvSpPr txBox="1"/>
          <p:nvPr/>
        </p:nvSpPr>
        <p:spPr>
          <a:xfrm>
            <a:off x="4983192" y="44368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27293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63627" y="1220221"/>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DEL20230323_23</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Convention de partenariat avec l’Entente Athlétique de Grenoble à l’occasion de l’organisation de la course pédestre Grenoble Vizille le 2 avril 2023</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60537" y="292710"/>
            <a:ext cx="7814020" cy="604530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L'édition 2022 du Grenoble-Vizille avec départ d'Eybens et changement de la course sur route en format trail ayant donné pleine satisfaction aux organisateurs et aux participants, il a été décidé de renouveler la formule.</a:t>
            </a:r>
          </a:p>
          <a:p>
            <a:endParaRPr lang="fr-FR" sz="3000" b="0">
              <a:solidFill>
                <a:schemeClr val="tx1"/>
              </a:solidFill>
            </a:endParaRPr>
          </a:p>
          <a:p>
            <a:r>
              <a:rPr lang="fr-FR" sz="3000" b="0">
                <a:solidFill>
                  <a:schemeClr val="tx1"/>
                </a:solidFill>
                <a:latin typeface="Source Sans Pro"/>
                <a:ea typeface="Source Sans Pro"/>
              </a:rPr>
              <a:t>Pour ce dimanche 2 avril, plusieurs parcours au départ d'Eybens : parcours chronométrés de 20 et 30 km, parcours randonnée 15 km.</a:t>
            </a:r>
          </a:p>
          <a:p>
            <a:endParaRPr lang="fr-FR" sz="3000" b="0">
              <a:solidFill>
                <a:schemeClr val="tx1"/>
              </a:solidFill>
            </a:endParaRPr>
          </a:p>
          <a:p>
            <a:r>
              <a:rPr lang="fr-FR" sz="3000" b="0">
                <a:solidFill>
                  <a:schemeClr val="tx1"/>
                </a:solidFill>
                <a:latin typeface="Source Sans Pro"/>
                <a:ea typeface="Source Sans Pro"/>
              </a:rPr>
              <a:t>Cet événement sportif reste le rendez-vous running du printemps grenoblois et il est ouvert à tous avec des formules adaptées à tous les âges et tous les niveaux de pratique.</a:t>
            </a: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La Ville d’Eybens souhaite accompagner l'organisation en participant à la mise en place et en engageant des moyens humains et matériels dont la mise à disposition gratuite de la salle des fêtes du samedi 1er avril au dimanche 2 avril 2023.</a:t>
            </a:r>
            <a:endParaRPr lang="fr-FR">
              <a:solidFill>
                <a:schemeClr val="tx1"/>
              </a:solidFill>
            </a:endParaRPr>
          </a:p>
          <a:p>
            <a:r>
              <a:rPr lang="fr-FR" sz="3000" b="0">
                <a:solidFill>
                  <a:schemeClr val="tx1"/>
                </a:solidFill>
                <a:latin typeface="Source Sans Pro"/>
                <a:ea typeface="Source Sans Pro"/>
              </a:rPr>
              <a:t>Pour cela, une convention de partenariat doit être conclue entre la commune et l’association organisatrice.</a:t>
            </a:r>
            <a:endParaRPr lang="fr-FR">
              <a:solidFill>
                <a:schemeClr val="tx1"/>
              </a:solidFill>
            </a:endParaRPr>
          </a:p>
        </p:txBody>
      </p:sp>
    </p:spTree>
    <p:extLst>
      <p:ext uri="{BB962C8B-B14F-4D97-AF65-F5344CB8AC3E}">
        <p14:creationId xmlns:p14="http://schemas.microsoft.com/office/powerpoint/2010/main" val="154905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6110" y="2087325"/>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DEL20230323_24</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Tarification des inscriptions du raid d’Eybens le 17/09/2023</a:t>
            </a:r>
            <a:endParaRPr lang="fr-FR" b="1">
              <a:solidFill>
                <a:srgbClr val="FFFFFF"/>
              </a:solidFill>
            </a:endParaRPr>
          </a:p>
          <a:p>
            <a:pPr marL="0" indent="0">
              <a:buNone/>
            </a:pPr>
            <a:endParaRPr lang="fr-FR" sz="2000" b="1">
              <a:solidFill>
                <a:srgbClr val="FFFFFF"/>
              </a:solidFill>
            </a:endParaRPr>
          </a:p>
        </p:txBody>
      </p:sp>
      <p:graphicFrame>
        <p:nvGraphicFramePr>
          <p:cNvPr id="7" name="Table 7">
            <a:extLst>
              <a:ext uri="{FF2B5EF4-FFF2-40B4-BE49-F238E27FC236}">
                <a16:creationId xmlns:a16="http://schemas.microsoft.com/office/drawing/2014/main" id="{5AB7E441-DE42-43F9-F963-E7D7B035A5CD}"/>
              </a:ext>
            </a:extLst>
          </p:cNvPr>
          <p:cNvGraphicFramePr>
            <a:graphicFrameLocks noGrp="1"/>
          </p:cNvGraphicFramePr>
          <p:nvPr>
            <p:extLst>
              <p:ext uri="{D42A27DB-BD31-4B8C-83A1-F6EECF244321}">
                <p14:modId xmlns:p14="http://schemas.microsoft.com/office/powerpoint/2010/main" val="1083802839"/>
              </p:ext>
            </p:extLst>
          </p:nvPr>
        </p:nvGraphicFramePr>
        <p:xfrm>
          <a:off x="3191773" y="3522452"/>
          <a:ext cx="8528892" cy="3270844"/>
        </p:xfrm>
        <a:graphic>
          <a:graphicData uri="http://schemas.openxmlformats.org/drawingml/2006/table">
            <a:tbl>
              <a:tblPr firstRow="1" bandRow="1">
                <a:tableStyleId>{5C22544A-7EE6-4342-B048-85BDC9FD1C3A}</a:tableStyleId>
              </a:tblPr>
              <a:tblGrid>
                <a:gridCol w="1252602">
                  <a:extLst>
                    <a:ext uri="{9D8B030D-6E8A-4147-A177-3AD203B41FA5}">
                      <a16:colId xmlns:a16="http://schemas.microsoft.com/office/drawing/2014/main" val="2894757397"/>
                    </a:ext>
                  </a:extLst>
                </a:gridCol>
                <a:gridCol w="2213754">
                  <a:extLst>
                    <a:ext uri="{9D8B030D-6E8A-4147-A177-3AD203B41FA5}">
                      <a16:colId xmlns:a16="http://schemas.microsoft.com/office/drawing/2014/main" val="3757630227"/>
                    </a:ext>
                  </a:extLst>
                </a:gridCol>
                <a:gridCol w="1687512">
                  <a:extLst>
                    <a:ext uri="{9D8B030D-6E8A-4147-A177-3AD203B41FA5}">
                      <a16:colId xmlns:a16="http://schemas.microsoft.com/office/drawing/2014/main" val="2398514557"/>
                    </a:ext>
                  </a:extLst>
                </a:gridCol>
                <a:gridCol w="1687512">
                  <a:extLst>
                    <a:ext uri="{9D8B030D-6E8A-4147-A177-3AD203B41FA5}">
                      <a16:colId xmlns:a16="http://schemas.microsoft.com/office/drawing/2014/main" val="2274350980"/>
                    </a:ext>
                  </a:extLst>
                </a:gridCol>
                <a:gridCol w="1687512">
                  <a:extLst>
                    <a:ext uri="{9D8B030D-6E8A-4147-A177-3AD203B41FA5}">
                      <a16:colId xmlns:a16="http://schemas.microsoft.com/office/drawing/2014/main" val="55625689"/>
                    </a:ext>
                  </a:extLst>
                </a:gridCol>
              </a:tblGrid>
              <a:tr h="911411">
                <a:tc>
                  <a:txBody>
                    <a:bodyPr/>
                    <a:lstStyle/>
                    <a:p>
                      <a:endParaRPr lang="en-US"/>
                    </a:p>
                  </a:txBody>
                  <a:tcPr/>
                </a:tc>
                <a:tc>
                  <a:txBody>
                    <a:bodyPr/>
                    <a:lstStyle/>
                    <a:p>
                      <a:endParaRPr lang="en-US"/>
                    </a:p>
                  </a:txBody>
                  <a:tcPr/>
                </a:tc>
                <a:tc>
                  <a:txBody>
                    <a:bodyPr/>
                    <a:lstStyle/>
                    <a:p>
                      <a:pPr lvl="0" algn="ctr">
                        <a:buNone/>
                      </a:pPr>
                      <a:r>
                        <a:rPr lang="en-US" sz="1800" b="1" i="0" u="none" strike="noStrike" noProof="0" err="1">
                          <a:latin typeface="Calibri"/>
                        </a:rPr>
                        <a:t>Tarifs</a:t>
                      </a:r>
                      <a:r>
                        <a:rPr lang="en-US" sz="1800" b="1" i="0" u="none" strike="noStrike" noProof="0">
                          <a:latin typeface="Calibri"/>
                        </a:rPr>
                        <a:t>* du 01/05/23 au 31/08/23</a:t>
                      </a:r>
                    </a:p>
                  </a:txBody>
                  <a:tcPr/>
                </a:tc>
                <a:tc>
                  <a:txBody>
                    <a:bodyPr/>
                    <a:lstStyle/>
                    <a:p>
                      <a:pPr lvl="0" algn="ctr">
                        <a:buNone/>
                      </a:pPr>
                      <a:r>
                        <a:rPr lang="en-US" sz="1800" b="1" i="0" u="none" strike="noStrike" noProof="0" err="1">
                          <a:latin typeface="Calibri"/>
                        </a:rPr>
                        <a:t>Tarifs</a:t>
                      </a:r>
                      <a:r>
                        <a:rPr lang="en-US" sz="1800" b="1" i="0" u="none" strike="noStrike" noProof="0">
                          <a:latin typeface="Calibri"/>
                        </a:rPr>
                        <a:t>* du 01/09/23</a:t>
                      </a:r>
                    </a:p>
                    <a:p>
                      <a:pPr lvl="0" algn="ctr">
                        <a:buNone/>
                      </a:pPr>
                      <a:r>
                        <a:rPr lang="en-US" sz="1800" b="1" i="0" u="none" strike="noStrike" noProof="0">
                          <a:latin typeface="Calibri"/>
                        </a:rPr>
                        <a:t>Au 15/09/23</a:t>
                      </a:r>
                      <a:endParaRPr lang="en-US"/>
                    </a:p>
                  </a:txBody>
                  <a:tcPr/>
                </a:tc>
                <a:tc>
                  <a:txBody>
                    <a:bodyPr/>
                    <a:lstStyle/>
                    <a:p>
                      <a:pPr lvl="0" algn="ctr">
                        <a:buNone/>
                      </a:pPr>
                      <a:r>
                        <a:rPr lang="en-US" sz="1800" b="1" i="0" u="none" strike="noStrike" noProof="0" err="1">
                          <a:latin typeface="Calibri"/>
                        </a:rPr>
                        <a:t>Tarifs</a:t>
                      </a:r>
                      <a:r>
                        <a:rPr lang="en-US" sz="1800" b="1" i="0" u="none" strike="noStrike" noProof="0">
                          <a:latin typeface="Calibri"/>
                        </a:rPr>
                        <a:t>* sur place le 17/09/23</a:t>
                      </a:r>
                    </a:p>
                  </a:txBody>
                  <a:tcPr/>
                </a:tc>
                <a:extLst>
                  <a:ext uri="{0D108BD9-81ED-4DB2-BD59-A6C34878D82A}">
                    <a16:rowId xmlns:a16="http://schemas.microsoft.com/office/drawing/2014/main" val="2256563752"/>
                  </a:ext>
                </a:extLst>
              </a:tr>
              <a:tr h="624557">
                <a:tc rowSpan="2">
                  <a:txBody>
                    <a:bodyPr/>
                    <a:lstStyle/>
                    <a:p>
                      <a:r>
                        <a:rPr lang="en-US"/>
                        <a:t>Raid </a:t>
                      </a:r>
                      <a:r>
                        <a:rPr lang="en-US" err="1"/>
                        <a:t>découverte</a:t>
                      </a:r>
                    </a:p>
                  </a:txBody>
                  <a:tcPr/>
                </a:tc>
                <a:tc>
                  <a:txBody>
                    <a:bodyPr/>
                    <a:lstStyle/>
                    <a:p>
                      <a:r>
                        <a:rPr lang="en-US" err="1"/>
                        <a:t>Nés</a:t>
                      </a:r>
                      <a:r>
                        <a:rPr lang="en-US"/>
                        <a:t> </a:t>
                      </a:r>
                      <a:r>
                        <a:rPr lang="en-US" err="1"/>
                        <a:t>en</a:t>
                      </a:r>
                      <a:r>
                        <a:rPr lang="en-US"/>
                        <a:t> 2007 et après</a:t>
                      </a:r>
                    </a:p>
                  </a:txBody>
                  <a:tcPr/>
                </a:tc>
                <a:tc>
                  <a:txBody>
                    <a:bodyPr/>
                    <a:lstStyle/>
                    <a:p>
                      <a:pPr algn="ctr"/>
                      <a:r>
                        <a:rPr lang="en-US"/>
                        <a:t>3 €</a:t>
                      </a:r>
                    </a:p>
                  </a:txBody>
                  <a:tcPr anchor="ctr"/>
                </a:tc>
                <a:tc>
                  <a:txBody>
                    <a:bodyPr/>
                    <a:lstStyle/>
                    <a:p>
                      <a:pPr algn="ctr"/>
                      <a:r>
                        <a:rPr lang="en-US"/>
                        <a:t>4 €</a:t>
                      </a:r>
                    </a:p>
                  </a:txBody>
                  <a:tcPr anchor="ctr"/>
                </a:tc>
                <a:tc>
                  <a:txBody>
                    <a:bodyPr/>
                    <a:lstStyle/>
                    <a:p>
                      <a:pPr algn="ctr"/>
                      <a:r>
                        <a:rPr lang="en-US"/>
                        <a:t>5 €</a:t>
                      </a:r>
                    </a:p>
                  </a:txBody>
                  <a:tcPr anchor="ctr"/>
                </a:tc>
                <a:extLst>
                  <a:ext uri="{0D108BD9-81ED-4DB2-BD59-A6C34878D82A}">
                    <a16:rowId xmlns:a16="http://schemas.microsoft.com/office/drawing/2014/main" val="2197839347"/>
                  </a:ext>
                </a:extLst>
              </a:tr>
              <a:tr h="482773">
                <a:tc vMerge="1">
                  <a:txBody>
                    <a:bodyPr/>
                    <a:lstStyle/>
                    <a:p>
                      <a:endParaRPr lang="en-US"/>
                    </a:p>
                  </a:txBody>
                  <a:tcPr/>
                </a:tc>
                <a:tc>
                  <a:txBody>
                    <a:bodyPr/>
                    <a:lstStyle/>
                    <a:p>
                      <a:r>
                        <a:rPr lang="en-US" err="1"/>
                        <a:t>Nés</a:t>
                      </a:r>
                      <a:r>
                        <a:rPr lang="en-US"/>
                        <a:t> </a:t>
                      </a:r>
                      <a:r>
                        <a:rPr lang="en-US" err="1"/>
                        <a:t>en</a:t>
                      </a:r>
                      <a:r>
                        <a:rPr lang="en-US"/>
                        <a:t> 2006 et </a:t>
                      </a:r>
                      <a:r>
                        <a:rPr lang="en-US" err="1"/>
                        <a:t>avant</a:t>
                      </a:r>
                    </a:p>
                  </a:txBody>
                  <a:tcPr/>
                </a:tc>
                <a:tc>
                  <a:txBody>
                    <a:bodyPr/>
                    <a:lstStyle/>
                    <a:p>
                      <a:pPr algn="ctr"/>
                      <a:r>
                        <a:rPr lang="en-US"/>
                        <a:t>5 €</a:t>
                      </a:r>
                    </a:p>
                  </a:txBody>
                  <a:tcPr anchor="ctr"/>
                </a:tc>
                <a:tc>
                  <a:txBody>
                    <a:bodyPr/>
                    <a:lstStyle/>
                    <a:p>
                      <a:pPr algn="ctr"/>
                      <a:r>
                        <a:rPr lang="en-US"/>
                        <a:t>6 €</a:t>
                      </a:r>
                    </a:p>
                  </a:txBody>
                  <a:tcPr anchor="ctr"/>
                </a:tc>
                <a:tc>
                  <a:txBody>
                    <a:bodyPr/>
                    <a:lstStyle/>
                    <a:p>
                      <a:pPr algn="ctr"/>
                      <a:r>
                        <a:rPr lang="en-US"/>
                        <a:t>7 €</a:t>
                      </a:r>
                    </a:p>
                  </a:txBody>
                  <a:tcPr anchor="ctr"/>
                </a:tc>
                <a:extLst>
                  <a:ext uri="{0D108BD9-81ED-4DB2-BD59-A6C34878D82A}">
                    <a16:rowId xmlns:a16="http://schemas.microsoft.com/office/drawing/2014/main" val="3768003918"/>
                  </a:ext>
                </a:extLst>
              </a:tr>
              <a:tr h="624557">
                <a:tc rowSpan="2">
                  <a:txBody>
                    <a:bodyPr/>
                    <a:lstStyle/>
                    <a:p>
                      <a:r>
                        <a:rPr lang="en-US"/>
                        <a:t>Raid </a:t>
                      </a:r>
                      <a:r>
                        <a:rPr lang="en-US" err="1"/>
                        <a:t>loisir</a:t>
                      </a:r>
                    </a:p>
                  </a:txBody>
                  <a:tcPr/>
                </a:tc>
                <a:tc>
                  <a:txBody>
                    <a:bodyPr/>
                    <a:lstStyle/>
                    <a:p>
                      <a:pPr lvl="0">
                        <a:buNone/>
                      </a:pPr>
                      <a:r>
                        <a:rPr lang="en-US" err="1"/>
                        <a:t>Nés</a:t>
                      </a:r>
                      <a:r>
                        <a:rPr lang="en-US"/>
                        <a:t> </a:t>
                      </a:r>
                      <a:r>
                        <a:rPr lang="en-US" err="1"/>
                        <a:t>en</a:t>
                      </a:r>
                      <a:r>
                        <a:rPr lang="en-US"/>
                        <a:t> 2007 et après</a:t>
                      </a:r>
                    </a:p>
                  </a:txBody>
                  <a:tcPr/>
                </a:tc>
                <a:tc>
                  <a:txBody>
                    <a:bodyPr/>
                    <a:lstStyle/>
                    <a:p>
                      <a:pPr algn="ctr"/>
                      <a:r>
                        <a:rPr lang="en-US"/>
                        <a:t>4 €</a:t>
                      </a:r>
                    </a:p>
                  </a:txBody>
                  <a:tcPr anchor="ctr"/>
                </a:tc>
                <a:tc>
                  <a:txBody>
                    <a:bodyPr/>
                    <a:lstStyle/>
                    <a:p>
                      <a:pPr algn="ctr"/>
                      <a:r>
                        <a:rPr lang="en-US"/>
                        <a:t>5 €</a:t>
                      </a:r>
                    </a:p>
                  </a:txBody>
                  <a:tcPr anchor="ctr"/>
                </a:tc>
                <a:tc>
                  <a:txBody>
                    <a:bodyPr/>
                    <a:lstStyle/>
                    <a:p>
                      <a:pPr algn="ctr"/>
                      <a:r>
                        <a:rPr lang="en-US"/>
                        <a:t>6 €</a:t>
                      </a:r>
                    </a:p>
                  </a:txBody>
                  <a:tcPr anchor="ctr"/>
                </a:tc>
                <a:extLst>
                  <a:ext uri="{0D108BD9-81ED-4DB2-BD59-A6C34878D82A}">
                    <a16:rowId xmlns:a16="http://schemas.microsoft.com/office/drawing/2014/main" val="2333999672"/>
                  </a:ext>
                </a:extLst>
              </a:tr>
              <a:tr h="624557">
                <a:tc vMerge="1">
                  <a:txBody>
                    <a:bodyPr/>
                    <a:lstStyle/>
                    <a:p>
                      <a:endParaRPr lang="en-US"/>
                    </a:p>
                  </a:txBody>
                  <a:tcPr/>
                </a:tc>
                <a:tc>
                  <a:txBody>
                    <a:bodyPr/>
                    <a:lstStyle/>
                    <a:p>
                      <a:pPr lvl="0">
                        <a:buNone/>
                      </a:pPr>
                      <a:r>
                        <a:rPr lang="en-US" err="1"/>
                        <a:t>Nés</a:t>
                      </a:r>
                      <a:r>
                        <a:rPr lang="en-US"/>
                        <a:t> </a:t>
                      </a:r>
                      <a:r>
                        <a:rPr lang="en-US" err="1"/>
                        <a:t>en</a:t>
                      </a:r>
                      <a:r>
                        <a:rPr lang="en-US"/>
                        <a:t> 2006 et </a:t>
                      </a:r>
                      <a:r>
                        <a:rPr lang="en-US" err="1"/>
                        <a:t>avant</a:t>
                      </a:r>
                    </a:p>
                  </a:txBody>
                  <a:tcPr/>
                </a:tc>
                <a:tc>
                  <a:txBody>
                    <a:bodyPr/>
                    <a:lstStyle/>
                    <a:p>
                      <a:pPr algn="ctr"/>
                      <a:r>
                        <a:rPr lang="en-US"/>
                        <a:t>8 €</a:t>
                      </a:r>
                    </a:p>
                  </a:txBody>
                  <a:tcPr anchor="ctr"/>
                </a:tc>
                <a:tc>
                  <a:txBody>
                    <a:bodyPr/>
                    <a:lstStyle/>
                    <a:p>
                      <a:pPr algn="ctr"/>
                      <a:r>
                        <a:rPr lang="en-US"/>
                        <a:t>9 €</a:t>
                      </a:r>
                    </a:p>
                  </a:txBody>
                  <a:tcPr anchor="ctr"/>
                </a:tc>
                <a:tc>
                  <a:txBody>
                    <a:bodyPr/>
                    <a:lstStyle/>
                    <a:p>
                      <a:pPr algn="ctr"/>
                      <a:r>
                        <a:rPr lang="en-US"/>
                        <a:t>10 €</a:t>
                      </a:r>
                    </a:p>
                  </a:txBody>
                  <a:tcPr anchor="ctr"/>
                </a:tc>
                <a:extLst>
                  <a:ext uri="{0D108BD9-81ED-4DB2-BD59-A6C34878D82A}">
                    <a16:rowId xmlns:a16="http://schemas.microsoft.com/office/drawing/2014/main" val="703387457"/>
                  </a:ext>
                </a:extLst>
              </a:tr>
            </a:tbl>
          </a:graphicData>
        </a:graphic>
      </p:graphicFrame>
      <p:sp>
        <p:nvSpPr>
          <p:cNvPr id="4" name="Titre 1">
            <a:extLst>
              <a:ext uri="{FF2B5EF4-FFF2-40B4-BE49-F238E27FC236}">
                <a16:creationId xmlns:a16="http://schemas.microsoft.com/office/drawing/2014/main" id="{CACC9A4F-7336-C761-AA10-13ADFDE6A0A7}"/>
              </a:ext>
            </a:extLst>
          </p:cNvPr>
          <p:cNvSpPr txBox="1">
            <a:spLocks/>
          </p:cNvSpPr>
          <p:nvPr/>
        </p:nvSpPr>
        <p:spPr>
          <a:xfrm>
            <a:off x="3043593" y="-109856"/>
            <a:ext cx="9036095" cy="3888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1600" b="0">
                <a:solidFill>
                  <a:schemeClr val="tx1"/>
                </a:solidFill>
                <a:latin typeface="Source Sans Pro"/>
                <a:ea typeface="Source Sans Pro"/>
              </a:rPr>
              <a:t>La commune d’Eybens organise le dimanche 17/09/2022 un événement sportif dans le but de :</a:t>
            </a:r>
            <a:endParaRPr lang="en-US">
              <a:solidFill>
                <a:schemeClr val="tx1"/>
              </a:solidFill>
            </a:endParaRPr>
          </a:p>
          <a:p>
            <a:r>
              <a:rPr lang="fr-FR" sz="1600" b="0">
                <a:solidFill>
                  <a:schemeClr val="tx1"/>
                </a:solidFill>
                <a:latin typeface="Source Sans Pro"/>
                <a:ea typeface="Source Sans Pro"/>
              </a:rPr>
              <a:t>- Promouvoir l’activité physique auprès des Eybinois dans un but de santé et de loisir.</a:t>
            </a:r>
            <a:endParaRPr lang="fr-FR">
              <a:solidFill>
                <a:schemeClr val="tx1"/>
              </a:solidFill>
            </a:endParaRPr>
          </a:p>
          <a:p>
            <a:r>
              <a:rPr lang="fr-FR" sz="1600" b="0">
                <a:solidFill>
                  <a:schemeClr val="tx1"/>
                </a:solidFill>
                <a:latin typeface="Source Sans Pro"/>
                <a:ea typeface="Source Sans Pro"/>
              </a:rPr>
              <a:t>- Fédérer le tissu associatif autour d’un projet commun.</a:t>
            </a:r>
            <a:endParaRPr lang="fr-FR">
              <a:solidFill>
                <a:schemeClr val="tx1"/>
              </a:solidFill>
            </a:endParaRPr>
          </a:p>
          <a:p>
            <a:r>
              <a:rPr lang="fr-FR" sz="1600" b="0">
                <a:solidFill>
                  <a:schemeClr val="tx1"/>
                </a:solidFill>
                <a:latin typeface="Source Sans Pro"/>
                <a:ea typeface="Source Sans Pro"/>
              </a:rPr>
              <a:t>- Valoriser les espaces naturels de la commune et les faire redécouvrir aux habitants.</a:t>
            </a:r>
            <a:endParaRPr lang="fr-FR">
              <a:solidFill>
                <a:schemeClr val="tx1"/>
              </a:solidFill>
            </a:endParaRPr>
          </a:p>
          <a:p>
            <a:endParaRPr lang="fr-FR" sz="1600" b="0">
              <a:solidFill>
                <a:schemeClr val="tx1"/>
              </a:solidFill>
              <a:latin typeface="Source Sans Pro"/>
              <a:ea typeface="Source Sans Pro"/>
            </a:endParaRPr>
          </a:p>
          <a:p>
            <a:r>
              <a:rPr lang="fr-FR" sz="1600" b="0">
                <a:solidFill>
                  <a:schemeClr val="tx1"/>
                </a:solidFill>
                <a:latin typeface="Source Sans Pro"/>
                <a:ea typeface="Source Sans Pro"/>
              </a:rPr>
              <a:t>Cet événement aura son départ au stade Piot et consistera en un cheminement balisé à pied ou à vélo avec  différentes activités sportives rencontrées au cours du parcours, encadrées par des associations ou des  prestataires : tir à l’arc, course d’orientation, boules...</a:t>
            </a:r>
            <a:endParaRPr lang="fr-FR">
              <a:solidFill>
                <a:schemeClr val="tx1"/>
              </a:solidFill>
            </a:endParaRPr>
          </a:p>
          <a:p>
            <a:endParaRPr lang="fr-FR" sz="1600" b="0">
              <a:solidFill>
                <a:schemeClr val="tx1"/>
              </a:solidFill>
              <a:latin typeface="Source Sans Pro"/>
              <a:ea typeface="Source Sans Pro"/>
            </a:endParaRPr>
          </a:p>
          <a:p>
            <a:r>
              <a:rPr lang="fr-FR" sz="1600" b="0">
                <a:solidFill>
                  <a:schemeClr val="tx1"/>
                </a:solidFill>
                <a:latin typeface="Source Sans Pro"/>
                <a:ea typeface="Source Sans Pro"/>
              </a:rPr>
              <a:t>Les inscriptions auront lieu uniquement en ligne par l’intermédiaire d’une plateforme dédiée </a:t>
            </a:r>
            <a:r>
              <a:rPr lang="fr-FR" sz="1600">
                <a:solidFill>
                  <a:schemeClr val="tx1"/>
                </a:solidFill>
                <a:latin typeface="Source Sans Pro"/>
                <a:ea typeface="Source Sans Pro"/>
              </a:rPr>
              <a:t>jusqu’au vendredi 15 septembre 2022.</a:t>
            </a:r>
            <a:endParaRPr lang="fr-FR">
              <a:solidFill>
                <a:schemeClr val="tx1"/>
              </a:solidFill>
            </a:endParaRPr>
          </a:p>
          <a:p>
            <a:r>
              <a:rPr lang="fr-FR" sz="1600" b="0">
                <a:solidFill>
                  <a:schemeClr val="tx1"/>
                </a:solidFill>
                <a:latin typeface="Source Sans Pro"/>
                <a:ea typeface="Source Sans Pro"/>
              </a:rPr>
              <a:t>Les tarifs sont progressifs au fur et à mesure que l’événements se rapproche.</a:t>
            </a:r>
            <a:endParaRPr lang="fr-FR">
              <a:solidFill>
                <a:schemeClr val="tx1"/>
              </a:solidFill>
            </a:endParaRPr>
          </a:p>
          <a:p>
            <a:r>
              <a:rPr lang="fr-FR" sz="1600" b="0">
                <a:solidFill>
                  <a:schemeClr val="tx1"/>
                </a:solidFill>
                <a:latin typeface="Source Sans Pro"/>
                <a:ea typeface="Source Sans Pro"/>
              </a:rPr>
              <a:t>Il est proposé au Conseil municipal :</a:t>
            </a:r>
            <a:endParaRPr lang="fr-FR">
              <a:solidFill>
                <a:schemeClr val="tx1"/>
              </a:solidFill>
            </a:endParaRPr>
          </a:p>
          <a:p>
            <a:r>
              <a:rPr lang="fr-FR" sz="1600" b="0">
                <a:solidFill>
                  <a:schemeClr val="tx1"/>
                </a:solidFill>
                <a:latin typeface="Source Sans Pro"/>
                <a:ea typeface="Source Sans Pro"/>
              </a:rPr>
              <a:t>- d’approuver la procédure d’inscription et la grille tarifaire</a:t>
            </a:r>
            <a:endParaRPr lang="fr-FR">
              <a:solidFill>
                <a:schemeClr val="tx1"/>
              </a:solidFill>
            </a:endParaRPr>
          </a:p>
        </p:txBody>
      </p:sp>
    </p:spTree>
    <p:extLst>
      <p:ext uri="{BB962C8B-B14F-4D97-AF65-F5344CB8AC3E}">
        <p14:creationId xmlns:p14="http://schemas.microsoft.com/office/powerpoint/2010/main" val="1924094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DEL20230323_25</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Renouvellement de la Convention cadre triennale de partenariat Ville d’Eybens - Harmonie Eybens Poisat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05847" y="258168"/>
            <a:ext cx="9136287" cy="67778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2400">
                <a:solidFill>
                  <a:schemeClr val="tx1"/>
                </a:solidFill>
                <a:latin typeface="Source Sans Pro"/>
                <a:ea typeface="Source Sans Pro"/>
              </a:rPr>
              <a:t>Harmonie Eybens-Poisat</a:t>
            </a:r>
            <a:endParaRPr lang="fr-FR" sz="2400">
              <a:solidFill>
                <a:schemeClr val="tx1"/>
              </a:solidFill>
            </a:endParaRPr>
          </a:p>
          <a:p>
            <a:pPr algn="ctr"/>
            <a:r>
              <a:rPr lang="fr-FR" sz="2400">
                <a:solidFill>
                  <a:schemeClr val="tx1"/>
                </a:solidFill>
                <a:latin typeface="Source Sans Pro"/>
                <a:ea typeface="Source Sans Pro"/>
              </a:rPr>
              <a:t>Convention cadre triennale - renouvellement</a:t>
            </a:r>
          </a:p>
          <a:p>
            <a:pPr algn="ctr"/>
            <a:endParaRPr lang="fr-FR" sz="2000" b="0">
              <a:solidFill>
                <a:schemeClr val="tx1"/>
              </a:solidFill>
            </a:endParaRPr>
          </a:p>
          <a:p>
            <a:pPr indent="-342900">
              <a:buFont typeface="Wingdings"/>
              <a:buChar char="Ø"/>
            </a:pPr>
            <a:r>
              <a:rPr lang="fr-FR" sz="2000" b="0">
                <a:solidFill>
                  <a:schemeClr val="tx1"/>
                </a:solidFill>
                <a:latin typeface="Source Sans Pro"/>
                <a:ea typeface="Source Sans Pro"/>
              </a:rPr>
              <a:t>Le renforcement des liens entre l’association, porteuse d’une pratique d’orchestre, et le CRC, au travers de ses élèves et ses enseignants. </a:t>
            </a:r>
            <a:endParaRPr lang="fr-FR" sz="2000">
              <a:solidFill>
                <a:schemeClr val="tx1"/>
              </a:solidFill>
            </a:endParaRPr>
          </a:p>
          <a:p>
            <a:endParaRPr lang="fr-FR" sz="2000" b="0">
              <a:solidFill>
                <a:schemeClr val="tx1"/>
              </a:solidFill>
              <a:latin typeface="Source Sans Pro"/>
              <a:ea typeface="Source Sans Pro"/>
            </a:endParaRPr>
          </a:p>
          <a:p>
            <a:pPr indent="-342900">
              <a:buFont typeface="Wingdings"/>
              <a:buChar char="Ø"/>
            </a:pPr>
            <a:r>
              <a:rPr lang="fr-FR" sz="2000" b="0">
                <a:solidFill>
                  <a:schemeClr val="tx1"/>
                </a:solidFill>
                <a:latin typeface="Source Sans Pro"/>
                <a:ea typeface="Source Sans Pro"/>
              </a:rPr>
              <a:t>L'implication de l’association dans la dynamique d’animation de la Ville, et sa capacité à être porteuse de projets partenariaux :</a:t>
            </a:r>
          </a:p>
          <a:p>
            <a:endParaRPr lang="fr-FR" sz="2000">
              <a:solidFill>
                <a:schemeClr val="tx1"/>
              </a:solidFill>
              <a:latin typeface="Source Sans Pro"/>
              <a:ea typeface="Source Sans Pro"/>
            </a:endParaRPr>
          </a:p>
          <a:p>
            <a:pPr marL="914400" lvl="3" indent="-342900">
              <a:buFont typeface="Calibri"/>
              <a:buChar char="-"/>
            </a:pPr>
            <a:r>
              <a:rPr lang="fr-FR" sz="2000">
                <a:latin typeface="Source Sans Pro"/>
                <a:ea typeface="Source Sans Pro"/>
              </a:rPr>
              <a:t>Commémorations des 8 mai et 11 novembre</a:t>
            </a:r>
            <a:endParaRPr lang="fr-FR" sz="2000" b="0">
              <a:latin typeface="Source Sans Pro"/>
              <a:ea typeface="Source Sans Pro"/>
            </a:endParaRPr>
          </a:p>
          <a:p>
            <a:pPr marL="914400" lvl="3" indent="-342900">
              <a:buFont typeface="Calibri"/>
              <a:buChar char="-"/>
            </a:pPr>
            <a:r>
              <a:rPr lang="fr-FR" sz="2000">
                <a:latin typeface="Source Sans Pro"/>
                <a:ea typeface="Source Sans Pro"/>
              </a:rPr>
              <a:t>Concert dans le parc de la mairie</a:t>
            </a:r>
          </a:p>
          <a:p>
            <a:pPr marL="914400" lvl="3" indent="-342900">
              <a:buFont typeface="Calibri"/>
              <a:buChar char="-"/>
            </a:pPr>
            <a:r>
              <a:rPr lang="fr-FR" sz="2000">
                <a:latin typeface="Source Sans Pro"/>
                <a:ea typeface="Source Sans Pro"/>
              </a:rPr>
              <a:t>Offre d'une pratique collective d'orchestre aux élèves du CRC de 3è cycle</a:t>
            </a:r>
          </a:p>
          <a:p>
            <a:pPr marL="0" lvl="1" indent="-342900">
              <a:buFont typeface="Calibri"/>
              <a:buChar char="-"/>
            </a:pPr>
            <a:endParaRPr lang="fr-FR" sz="2000">
              <a:latin typeface="Source Sans Pro"/>
              <a:ea typeface="Source Sans Pro"/>
            </a:endParaRPr>
          </a:p>
          <a:p>
            <a:pPr marL="0" lvl="1">
              <a:buFont typeface="Wingdings"/>
              <a:buChar char="Ø"/>
            </a:pPr>
            <a:r>
              <a:rPr lang="fr-FR" sz="2000">
                <a:latin typeface="Source Sans Pro"/>
                <a:ea typeface="Source Sans Pro"/>
              </a:rPr>
              <a:t>   Les engagements de la ville :</a:t>
            </a:r>
          </a:p>
          <a:p>
            <a:pPr lvl="2" indent="-342900">
              <a:buFont typeface="Calibri"/>
              <a:buChar char="-"/>
            </a:pPr>
            <a:r>
              <a:rPr lang="fr-FR" sz="2000">
                <a:latin typeface="Source Sans Pro"/>
                <a:ea typeface="Source Sans Pro"/>
              </a:rPr>
              <a:t>Frais de fonctionnement pris en charge par la ville : 4 000€/an</a:t>
            </a:r>
            <a:endParaRPr lang="fr-FR" sz="2000">
              <a:cs typeface="Calibri" panose="020F0502020204030204"/>
            </a:endParaRPr>
          </a:p>
          <a:p>
            <a:pPr lvl="2" indent="-342900">
              <a:buFont typeface="Calibri"/>
              <a:buChar char="-"/>
            </a:pPr>
            <a:r>
              <a:rPr lang="fr-FR" sz="2000">
                <a:latin typeface="Source Sans Pro"/>
                <a:ea typeface="Source Sans Pro"/>
              </a:rPr>
              <a:t>Mise à disposition du préau de l'école du Bourg avec lieu de stockage des instruments, …</a:t>
            </a:r>
          </a:p>
          <a:p>
            <a:pPr lvl="2" indent="-342900">
              <a:buFont typeface="Calibri"/>
              <a:buChar char="-"/>
            </a:pPr>
            <a:endParaRPr lang="fr-FR" sz="2000" b="1">
              <a:latin typeface="Source Sans Pro"/>
              <a:ea typeface="Source Sans Pro"/>
            </a:endParaRPr>
          </a:p>
          <a:p>
            <a:pPr marL="571500" lvl="2"/>
            <a:r>
              <a:rPr lang="fr-FR" sz="2400" b="1">
                <a:latin typeface="Source Sans Pro"/>
                <a:ea typeface="Source Sans Pro"/>
              </a:rPr>
              <a:t>Nouveauté : mise à disposition gracieusement, de l'auditorium de l'Odyssée pour tout projet commun avec le CRC</a:t>
            </a:r>
            <a:endParaRPr lang="fr-FR" sz="2400">
              <a:latin typeface="Source Sans Pro"/>
              <a:ea typeface="Source Sans Pro"/>
            </a:endParaRPr>
          </a:p>
          <a:p>
            <a:pPr marL="0" lvl="1"/>
            <a:endParaRPr lang="fr-FR" sz="2000">
              <a:latin typeface="Source Sans Pro"/>
              <a:ea typeface="Source Sans Pro"/>
            </a:endParaRPr>
          </a:p>
          <a:p>
            <a:pPr marL="0" lvl="1" indent="-342900">
              <a:buFont typeface="Wingdings"/>
              <a:buChar char="Ø"/>
            </a:pPr>
            <a:endParaRPr lang="fr-FR" sz="2000">
              <a:latin typeface="Source Sans Pro"/>
              <a:ea typeface="Source Sans Pro"/>
            </a:endParaRPr>
          </a:p>
        </p:txBody>
      </p:sp>
    </p:spTree>
    <p:extLst>
      <p:ext uri="{BB962C8B-B14F-4D97-AF65-F5344CB8AC3E}">
        <p14:creationId xmlns:p14="http://schemas.microsoft.com/office/powerpoint/2010/main" val="500664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05972" y="2166152"/>
            <a:ext cx="2581617"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DEL20230323_26</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Tarification des spectacles de la saison culturelle  22/23</a:t>
            </a:r>
            <a:endParaRPr lang="fr-FR" b="1">
              <a:solidFill>
                <a:srgbClr val="FFFFFF"/>
              </a:solidFill>
            </a:endParaRPr>
          </a:p>
          <a:p>
            <a:pPr marL="0" indent="0">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90671" y="6495"/>
            <a:ext cx="8285811" cy="6656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5CE05649-E9D5-0964-3DCC-40E008C6DD37}"/>
              </a:ext>
            </a:extLst>
          </p:cNvPr>
          <p:cNvSpPr txBox="1"/>
          <p:nvPr/>
        </p:nvSpPr>
        <p:spPr>
          <a:xfrm>
            <a:off x="3295290" y="1140590"/>
            <a:ext cx="8610600" cy="3739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a:cs typeface="Calibri"/>
              </a:rPr>
              <a:t>Tarification saison culturelle 23/24</a:t>
            </a:r>
            <a:endParaRPr lang="fr-FR"/>
          </a:p>
          <a:p>
            <a:endParaRPr lang="fr-FR" sz="2000">
              <a:cs typeface="Calibri"/>
            </a:endParaRPr>
          </a:p>
          <a:p>
            <a:r>
              <a:rPr lang="fr-FR" sz="2300">
                <a:latin typeface="Source Sans Pro"/>
                <a:ea typeface="Source Sans Pro"/>
                <a:cs typeface="Calibri"/>
              </a:rPr>
              <a:t>Accès au spectacle vivant pour un public le plus large possible</a:t>
            </a:r>
          </a:p>
          <a:p>
            <a:pPr marL="342900" indent="-342900">
              <a:buFont typeface="Arial"/>
              <a:buChar char="•"/>
            </a:pPr>
            <a:r>
              <a:rPr lang="fr-FR" sz="2300">
                <a:latin typeface="Source Sans Pro"/>
                <a:ea typeface="Source Sans Pro"/>
                <a:cs typeface="Calibri"/>
              </a:rPr>
              <a:t>Tarifs peu élevés et adaptés aux différentes catégories de spectateurs</a:t>
            </a:r>
          </a:p>
          <a:p>
            <a:pPr marL="342900" indent="-342900">
              <a:buFont typeface="Arial"/>
              <a:buChar char="•"/>
            </a:pPr>
            <a:r>
              <a:rPr lang="fr-FR" sz="2300">
                <a:latin typeface="Source Sans Pro"/>
                <a:ea typeface="Source Sans Pro"/>
                <a:cs typeface="Calibri"/>
              </a:rPr>
              <a:t>Fidéliser les publics et inciter à la fréquentation des lieux de spectacle</a:t>
            </a:r>
            <a:endParaRPr lang="fr-FR">
              <a:cs typeface="Calibri"/>
            </a:endParaRPr>
          </a:p>
          <a:p>
            <a:pPr marL="342900" indent="-342900">
              <a:buFont typeface="Arial"/>
              <a:buChar char="•"/>
            </a:pPr>
            <a:r>
              <a:rPr lang="fr-FR" sz="2300">
                <a:latin typeface="Source Sans Pro"/>
                <a:ea typeface="Source Sans Pro"/>
                <a:cs typeface="Calibri"/>
              </a:rPr>
              <a:t>Système d'abonnement</a:t>
            </a:r>
          </a:p>
          <a:p>
            <a:pPr marL="342900" indent="-342900">
              <a:buFont typeface="Arial"/>
              <a:buChar char="•"/>
            </a:pPr>
            <a:endParaRPr lang="fr-FR" sz="2300">
              <a:latin typeface="Source Sans Pro"/>
              <a:ea typeface="Source Sans Pro"/>
              <a:cs typeface="Calibri"/>
            </a:endParaRPr>
          </a:p>
          <a:p>
            <a:endParaRPr lang="fr-FR" sz="2800">
              <a:cs typeface="Calibri"/>
            </a:endParaRPr>
          </a:p>
        </p:txBody>
      </p:sp>
    </p:spTree>
    <p:extLst>
      <p:ext uri="{BB962C8B-B14F-4D97-AF65-F5344CB8AC3E}">
        <p14:creationId xmlns:p14="http://schemas.microsoft.com/office/powerpoint/2010/main" val="181937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477489" y="2148635"/>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DEL20230323_27</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Convention de partenariat avec </a:t>
            </a:r>
            <a:r>
              <a:rPr lang="fr-FR" sz="2000" b="1" err="1">
                <a:solidFill>
                  <a:srgbClr val="FFFFFF"/>
                </a:solidFill>
                <a:latin typeface="Source Sans Pro"/>
                <a:ea typeface="Source Sans Pro"/>
              </a:rPr>
              <a:t>Foliephonies</a:t>
            </a:r>
            <a:r>
              <a:rPr lang="fr-FR" sz="2000" b="1">
                <a:solidFill>
                  <a:srgbClr val="FFFFFF"/>
                </a:solidFill>
                <a:latin typeface="Source Sans Pro"/>
                <a:ea typeface="Source Sans Pro"/>
              </a:rPr>
              <a:t> pour l'organisation de Chœurs en Folie</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90482" y="399342"/>
            <a:ext cx="8817800" cy="656911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a:solidFill>
                  <a:schemeClr val="tx1"/>
                </a:solidFill>
                <a:latin typeface="Source Sans Pro"/>
                <a:ea typeface="Source Sans Pro"/>
              </a:rPr>
              <a:t>"Chœurs en folie"</a:t>
            </a:r>
            <a:r>
              <a:rPr lang="fr-FR" sz="3000" b="0">
                <a:solidFill>
                  <a:schemeClr val="tx1"/>
                </a:solidFill>
                <a:latin typeface="Source Sans Pro"/>
                <a:ea typeface="Source Sans Pro"/>
              </a:rPr>
              <a:t> 1er avril 2023</a:t>
            </a:r>
            <a:endParaRPr lang="fr-FR">
              <a:solidFill>
                <a:schemeClr val="tx1"/>
              </a:solidFill>
            </a:endParaRPr>
          </a:p>
          <a:p>
            <a:endParaRPr lang="fr-FR" sz="3000" b="0">
              <a:solidFill>
                <a:schemeClr val="tx1"/>
              </a:solidFill>
              <a:latin typeface="Source Sans Pro"/>
              <a:ea typeface="Source Sans Pro"/>
            </a:endParaRPr>
          </a:p>
          <a:p>
            <a:r>
              <a:rPr lang="fr-FR" sz="2000" b="0">
                <a:solidFill>
                  <a:schemeClr val="tx1"/>
                </a:solidFill>
                <a:latin typeface="Source Sans Pro"/>
                <a:ea typeface="Source Sans Pro"/>
              </a:rPr>
              <a:t>Partenariat entre la Commune d’Eybens et </a:t>
            </a:r>
            <a:r>
              <a:rPr lang="fr-FR" sz="2000" b="0" err="1">
                <a:solidFill>
                  <a:schemeClr val="tx1"/>
                </a:solidFill>
                <a:latin typeface="Source Sans Pro"/>
                <a:ea typeface="Source Sans Pro"/>
              </a:rPr>
              <a:t>Foliephonies</a:t>
            </a:r>
            <a:r>
              <a:rPr lang="fr-FR" sz="2000" b="0">
                <a:solidFill>
                  <a:schemeClr val="tx1"/>
                </a:solidFill>
                <a:latin typeface="Source Sans Pro"/>
                <a:ea typeface="Source Sans Pro"/>
              </a:rPr>
              <a:t> pour l’organisation d’une journée du chant choral au sein de l’Espace culturel Odyssée.</a:t>
            </a:r>
            <a:endParaRPr lang="fr-FR" sz="2000">
              <a:solidFill>
                <a:schemeClr val="tx1"/>
              </a:solidFill>
            </a:endParaRPr>
          </a:p>
          <a:p>
            <a:endParaRPr lang="fr-FR" sz="2000" b="0">
              <a:solidFill>
                <a:schemeClr val="tx1"/>
              </a:solidFill>
              <a:latin typeface="Source Sans Pro"/>
              <a:ea typeface="Source Sans Pro"/>
            </a:endParaRPr>
          </a:p>
          <a:p>
            <a:r>
              <a:rPr lang="fr-FR" sz="2000" b="0">
                <a:solidFill>
                  <a:schemeClr val="tx1"/>
                </a:solidFill>
                <a:latin typeface="Source Sans Pro"/>
                <a:ea typeface="Source Sans Pro"/>
              </a:rPr>
              <a:t>La Commune met à disposition de l’Organisateur, des salles au sein de l’Espace culturel l’Odyssée.</a:t>
            </a:r>
          </a:p>
          <a:p>
            <a:endParaRPr lang="fr-FR" sz="2000" b="0">
              <a:solidFill>
                <a:schemeClr val="tx1"/>
              </a:solidFill>
            </a:endParaRPr>
          </a:p>
          <a:p>
            <a:r>
              <a:rPr lang="fr-FR" sz="2000" b="0">
                <a:solidFill>
                  <a:schemeClr val="tx1"/>
                </a:solidFill>
                <a:latin typeface="Source Sans Pro"/>
                <a:ea typeface="Source Sans Pro"/>
              </a:rPr>
              <a:t>L’Organisateur intégrera à sa journée les chœurs du Conservatoire qui se produiront en scène ouverte.</a:t>
            </a:r>
            <a:endParaRPr lang="fr-FR">
              <a:solidFill>
                <a:schemeClr val="tx1"/>
              </a:solidFill>
              <a:latin typeface="Source Sans Pro"/>
              <a:ea typeface="Source Sans Pro"/>
            </a:endParaRPr>
          </a:p>
          <a:p>
            <a:r>
              <a:rPr lang="fr-FR" sz="2000" b="0">
                <a:solidFill>
                  <a:schemeClr val="tx1"/>
                </a:solidFill>
                <a:latin typeface="Source Sans Pro"/>
                <a:ea typeface="Source Sans Pro"/>
              </a:rPr>
              <a:t>Il accordera aux membres des chœurs du Conservatoire la gratuité d’accès aux ateliers, conférences et concerts de la journée</a:t>
            </a:r>
            <a:endParaRPr lang="fr-FR">
              <a:solidFill>
                <a:schemeClr val="tx1"/>
              </a:solidFill>
              <a:latin typeface="Source Sans Pro"/>
              <a:ea typeface="Source Sans Pro"/>
            </a:endParaRPr>
          </a:p>
          <a:p>
            <a:endParaRPr lang="fr-FR" sz="2000" b="0">
              <a:solidFill>
                <a:schemeClr val="tx1"/>
              </a:solidFill>
            </a:endParaRPr>
          </a:p>
          <a:p>
            <a:r>
              <a:rPr lang="fr-FR" sz="2000">
                <a:solidFill>
                  <a:schemeClr val="tx1"/>
                </a:solidFill>
                <a:latin typeface="Source Sans Pro"/>
                <a:ea typeface="Source Sans Pro"/>
              </a:rPr>
              <a:t>Conditions financières de la mise à disposition :</a:t>
            </a:r>
          </a:p>
          <a:p>
            <a:r>
              <a:rPr lang="fr-FR" sz="2000" b="0">
                <a:solidFill>
                  <a:schemeClr val="tx1"/>
                </a:solidFill>
                <a:latin typeface="Source Sans Pro"/>
                <a:ea typeface="Source Sans Pro"/>
              </a:rPr>
              <a:t>Les salles du Conservatoire, le Hall et la salle Côté Jardin sont mises à disposition à titre gracieux,</a:t>
            </a:r>
            <a:endParaRPr lang="fr-FR">
              <a:solidFill>
                <a:schemeClr val="tx1"/>
              </a:solidFill>
              <a:latin typeface="Source Sans Pro"/>
              <a:ea typeface="Source Sans Pro"/>
            </a:endParaRPr>
          </a:p>
          <a:p>
            <a:r>
              <a:rPr lang="fr-FR" sz="2000" b="0">
                <a:solidFill>
                  <a:schemeClr val="tx1"/>
                </a:solidFill>
                <a:latin typeface="Source Sans Pro"/>
                <a:ea typeface="Source Sans Pro"/>
              </a:rPr>
              <a:t>L’Auditorium est à la disposition de l’Organisateur pour 1 jour d'utilisation + 1/2 journée d’installation technique au tarif n°3 associations eybinoises, soit 190.00€ + 95.00€. Un forfait sécurité de 75.00€ est également dû. </a:t>
            </a:r>
            <a:endParaRPr lang="fr-FR">
              <a:solidFill>
                <a:schemeClr val="tx1"/>
              </a:solidFill>
            </a:endParaRPr>
          </a:p>
          <a:p>
            <a:r>
              <a:rPr lang="fr-FR" sz="2000" b="0">
                <a:solidFill>
                  <a:schemeClr val="tx1"/>
                </a:solidFill>
                <a:latin typeface="Source Sans Pro"/>
                <a:ea typeface="Source Sans Pro"/>
              </a:rPr>
              <a:t>Soit un total de</a:t>
            </a:r>
            <a:r>
              <a:rPr lang="fr-FR" sz="2000">
                <a:solidFill>
                  <a:schemeClr val="tx1"/>
                </a:solidFill>
                <a:latin typeface="Source Sans Pro"/>
                <a:ea typeface="Source Sans Pro"/>
              </a:rPr>
              <a:t> 360.00€ TTC </a:t>
            </a:r>
            <a:endParaRPr lang="fr-FR">
              <a:solidFill>
                <a:schemeClr val="tx1"/>
              </a:solidFill>
            </a:endParaRPr>
          </a:p>
        </p:txBody>
      </p:sp>
    </p:spTree>
    <p:extLst>
      <p:ext uri="{BB962C8B-B14F-4D97-AF65-F5344CB8AC3E}">
        <p14:creationId xmlns:p14="http://schemas.microsoft.com/office/powerpoint/2010/main" val="1735142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DEL20230323_28</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 Association Intermezzo</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91894" y="331051"/>
            <a:ext cx="8793810" cy="61486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a:solidFill>
                  <a:schemeClr val="tx1"/>
                </a:solidFill>
                <a:latin typeface="Source Sans Pro"/>
                <a:ea typeface="Source Sans Pro"/>
              </a:rPr>
              <a:t>Intermezzo</a:t>
            </a:r>
          </a:p>
          <a:p>
            <a:endParaRPr lang="fr-FR" sz="2400" b="0">
              <a:solidFill>
                <a:schemeClr val="tx1"/>
              </a:solidFill>
            </a:endParaRPr>
          </a:p>
          <a:p>
            <a:r>
              <a:rPr lang="fr-FR" sz="2400" b="0">
                <a:solidFill>
                  <a:schemeClr val="tx1"/>
                </a:solidFill>
                <a:latin typeface="Source Sans Pro"/>
                <a:ea typeface="Source Sans Pro"/>
              </a:rPr>
              <a:t>Subvention à projets</a:t>
            </a:r>
          </a:p>
          <a:p>
            <a:endParaRPr lang="fr-FR" sz="2400" b="0">
              <a:solidFill>
                <a:schemeClr val="tx1"/>
              </a:solidFill>
            </a:endParaRPr>
          </a:p>
          <a:p>
            <a:r>
              <a:rPr lang="fr-FR" sz="2400">
                <a:solidFill>
                  <a:schemeClr val="tx1"/>
                </a:solidFill>
                <a:latin typeface="Source Sans Pro"/>
                <a:ea typeface="Source Sans Pro"/>
              </a:rPr>
              <a:t>Projet 1</a:t>
            </a:r>
            <a:r>
              <a:rPr lang="fr-FR" sz="2400" b="0">
                <a:solidFill>
                  <a:schemeClr val="tx1"/>
                </a:solidFill>
                <a:latin typeface="Source Sans Pro"/>
                <a:ea typeface="Source Sans Pro"/>
              </a:rPr>
              <a:t> </a:t>
            </a:r>
            <a:r>
              <a:rPr lang="fr-FR" sz="2400">
                <a:solidFill>
                  <a:schemeClr val="tx1"/>
                </a:solidFill>
                <a:latin typeface="Source Sans Pro"/>
                <a:ea typeface="Source Sans Pro"/>
              </a:rPr>
              <a:t>:</a:t>
            </a:r>
          </a:p>
          <a:p>
            <a:r>
              <a:rPr lang="fr-FR" sz="2400" b="0">
                <a:solidFill>
                  <a:schemeClr val="tx1"/>
                </a:solidFill>
                <a:latin typeface="Source Sans Pro"/>
                <a:ea typeface="Source Sans Pro"/>
              </a:rPr>
              <a:t>Concert de printemps de l'orchestre Symphonique d'Eybens avec la venue d'un soliste mandoliniste </a:t>
            </a:r>
            <a:endParaRPr lang="fr-FR" sz="2400" b="0">
              <a:solidFill>
                <a:schemeClr val="tx1"/>
              </a:solidFill>
            </a:endParaRPr>
          </a:p>
          <a:p>
            <a:endParaRPr lang="fr-FR" sz="2400" b="0">
              <a:solidFill>
                <a:schemeClr val="tx1"/>
              </a:solidFill>
            </a:endParaRPr>
          </a:p>
          <a:p>
            <a:r>
              <a:rPr lang="fr-FR" sz="2400" b="0">
                <a:solidFill>
                  <a:schemeClr val="tx1"/>
                </a:solidFill>
                <a:latin typeface="Source Sans Pro"/>
                <a:ea typeface="Source Sans Pro"/>
              </a:rPr>
              <a:t>BP : 1680 €</a:t>
            </a:r>
            <a:endParaRPr lang="fr-FR" sz="2400" b="0">
              <a:solidFill>
                <a:schemeClr val="tx1"/>
              </a:solidFill>
            </a:endParaRPr>
          </a:p>
          <a:p>
            <a:r>
              <a:rPr lang="fr-FR" sz="2400" b="0">
                <a:solidFill>
                  <a:schemeClr val="tx1"/>
                </a:solidFill>
                <a:latin typeface="Source Sans Pro"/>
                <a:ea typeface="Source Sans Pro"/>
              </a:rPr>
              <a:t>Subvention : 1 200 €</a:t>
            </a:r>
            <a:endParaRPr lang="fr-FR" sz="2400" b="0">
              <a:solidFill>
                <a:schemeClr val="tx1"/>
              </a:solidFill>
            </a:endParaRPr>
          </a:p>
          <a:p>
            <a:endParaRPr lang="fr-FR" sz="2400" b="0">
              <a:solidFill>
                <a:schemeClr val="tx1"/>
              </a:solidFill>
            </a:endParaRPr>
          </a:p>
          <a:p>
            <a:r>
              <a:rPr lang="fr-FR" sz="2400">
                <a:solidFill>
                  <a:schemeClr val="tx1"/>
                </a:solidFill>
                <a:latin typeface="Source Sans Pro"/>
                <a:ea typeface="Source Sans Pro"/>
              </a:rPr>
              <a:t>Projet 2 :</a:t>
            </a:r>
            <a:endParaRPr lang="fr-FR" sz="2400">
              <a:solidFill>
                <a:schemeClr val="tx1"/>
              </a:solidFill>
            </a:endParaRPr>
          </a:p>
          <a:p>
            <a:r>
              <a:rPr lang="fr-FR" sz="2400" b="0">
                <a:solidFill>
                  <a:schemeClr val="tx1"/>
                </a:solidFill>
                <a:latin typeface="Source Sans Pro"/>
                <a:ea typeface="Source Sans Pro"/>
              </a:rPr>
              <a:t>Samedi répétition intensives orchestre et danse</a:t>
            </a:r>
            <a:endParaRPr lang="fr-FR" sz="2400" b="0">
              <a:solidFill>
                <a:schemeClr val="tx1"/>
              </a:solidFill>
            </a:endParaRPr>
          </a:p>
          <a:p>
            <a:r>
              <a:rPr lang="fr-FR" sz="2400" b="0">
                <a:solidFill>
                  <a:schemeClr val="tx1"/>
                </a:solidFill>
                <a:latin typeface="Source Sans Pro"/>
                <a:ea typeface="Source Sans Pro"/>
              </a:rPr>
              <a:t>30 enfants élèves du CRC </a:t>
            </a:r>
            <a:endParaRPr lang="fr-FR" sz="2400" b="0">
              <a:solidFill>
                <a:schemeClr val="tx1"/>
              </a:solidFill>
            </a:endParaRPr>
          </a:p>
          <a:p>
            <a:endParaRPr lang="fr-FR" sz="2400" b="0">
              <a:solidFill>
                <a:schemeClr val="tx1"/>
              </a:solidFill>
            </a:endParaRPr>
          </a:p>
          <a:p>
            <a:r>
              <a:rPr lang="fr-FR" sz="2400" b="0">
                <a:solidFill>
                  <a:schemeClr val="tx1"/>
                </a:solidFill>
                <a:latin typeface="Source Sans Pro"/>
                <a:ea typeface="Source Sans Pro"/>
              </a:rPr>
              <a:t>BP : 400 €</a:t>
            </a:r>
            <a:endParaRPr lang="fr-FR" sz="2400" b="0">
              <a:solidFill>
                <a:schemeClr val="tx1"/>
              </a:solidFill>
            </a:endParaRPr>
          </a:p>
          <a:p>
            <a:r>
              <a:rPr lang="fr-FR" sz="2400" b="0">
                <a:solidFill>
                  <a:schemeClr val="tx1"/>
                </a:solidFill>
                <a:latin typeface="Source Sans Pro"/>
                <a:ea typeface="Source Sans Pro"/>
              </a:rPr>
              <a:t>Subvention : 200 €</a:t>
            </a:r>
            <a:endParaRPr lang="fr-FR" sz="2400" b="0">
              <a:solidFill>
                <a:schemeClr val="tx1"/>
              </a:solidFill>
            </a:endParaRPr>
          </a:p>
          <a:p>
            <a:endParaRPr lang="fr-FR" sz="24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47475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DEL20230323_29</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 Association Le Chardon du Dauphiné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58613" y="91428"/>
            <a:ext cx="8791680" cy="65916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endParaRPr lang="fr-FR" sz="3000">
              <a:solidFill>
                <a:schemeClr val="tx1"/>
              </a:solidFill>
              <a:latin typeface="Source Sans Pro"/>
              <a:ea typeface="Source Sans Pro"/>
            </a:endParaRPr>
          </a:p>
          <a:p>
            <a:pPr algn="ctr"/>
            <a:r>
              <a:rPr lang="fr-FR" sz="3000">
                <a:solidFill>
                  <a:schemeClr val="tx1"/>
                </a:solidFill>
                <a:latin typeface="Source Sans Pro"/>
                <a:ea typeface="Source Sans Pro"/>
              </a:rPr>
              <a:t>Le Chardon du Dauphiné</a:t>
            </a:r>
            <a:endParaRPr lang="fr-FR">
              <a:solidFill>
                <a:schemeClr val="tx1"/>
              </a:solidFill>
            </a:endParaRPr>
          </a:p>
          <a:p>
            <a:pPr algn="ctr"/>
            <a:r>
              <a:rPr lang="fr-FR" sz="2400" b="0">
                <a:solidFill>
                  <a:schemeClr val="tx1"/>
                </a:solidFill>
                <a:latin typeface="Source Sans Pro"/>
                <a:ea typeface="Source Sans Pro"/>
              </a:rPr>
              <a:t>Apprentissage et pratique de la danse écossaise</a:t>
            </a:r>
          </a:p>
          <a:p>
            <a:pPr algn="ctr"/>
            <a:endParaRPr lang="fr-FR" sz="2400" b="0">
              <a:solidFill>
                <a:schemeClr val="tx1"/>
              </a:solidFill>
            </a:endParaRPr>
          </a:p>
          <a:p>
            <a:pPr algn="ctr"/>
            <a:endParaRPr lang="fr-FR" sz="2400" b="0">
              <a:solidFill>
                <a:schemeClr val="tx1"/>
              </a:solidFill>
              <a:latin typeface="Source Sans Pro"/>
              <a:ea typeface="Source Sans Pro"/>
            </a:endParaRPr>
          </a:p>
          <a:p>
            <a:pPr algn="ctr"/>
            <a:endParaRPr lang="fr-FR" sz="2400" b="0">
              <a:solidFill>
                <a:schemeClr val="tx1"/>
              </a:solidFill>
              <a:latin typeface="Source Sans Pro"/>
              <a:ea typeface="Source Sans Pro"/>
            </a:endParaRPr>
          </a:p>
          <a:p>
            <a:endParaRPr lang="fr-FR" sz="2400">
              <a:solidFill>
                <a:schemeClr val="tx1"/>
              </a:solidFill>
              <a:latin typeface="Source Sans Pro"/>
              <a:ea typeface="Source Sans Pro"/>
            </a:endParaRPr>
          </a:p>
          <a:p>
            <a:r>
              <a:rPr lang="fr-FR" sz="2400">
                <a:solidFill>
                  <a:schemeClr val="tx1"/>
                </a:solidFill>
                <a:latin typeface="Source Sans Pro"/>
                <a:ea typeface="Source Sans Pro"/>
              </a:rPr>
              <a:t>Projet</a:t>
            </a:r>
            <a:r>
              <a:rPr lang="fr-FR" sz="2400" b="0">
                <a:solidFill>
                  <a:schemeClr val="tx1"/>
                </a:solidFill>
                <a:latin typeface="Source Sans Pro"/>
                <a:ea typeface="Source Sans Pro"/>
              </a:rPr>
              <a:t> : découverte de la danse écossaise à travers un évènement festif  </a:t>
            </a:r>
            <a:r>
              <a:rPr lang="fr-FR" sz="2400">
                <a:solidFill>
                  <a:schemeClr val="tx1"/>
                </a:solidFill>
                <a:latin typeface="Source Sans Pro"/>
                <a:ea typeface="Source Sans Pro"/>
              </a:rPr>
              <a:t>le </a:t>
            </a:r>
            <a:r>
              <a:rPr lang="fr-FR" sz="2400" err="1">
                <a:solidFill>
                  <a:schemeClr val="tx1"/>
                </a:solidFill>
                <a:latin typeface="Source Sans Pro"/>
                <a:ea typeface="Source Sans Pro"/>
              </a:rPr>
              <a:t>Ceilidh</a:t>
            </a:r>
            <a:endParaRPr lang="fr-FR" sz="2400">
              <a:solidFill>
                <a:schemeClr val="tx1"/>
              </a:solidFill>
              <a:latin typeface="Source Sans Pro"/>
              <a:ea typeface="Source Sans Pro"/>
            </a:endParaRPr>
          </a:p>
          <a:p>
            <a:r>
              <a:rPr lang="fr-FR" sz="2400" b="0">
                <a:solidFill>
                  <a:schemeClr val="tx1"/>
                </a:solidFill>
                <a:latin typeface="Source Sans Pro"/>
                <a:ea typeface="Source Sans Pro"/>
              </a:rPr>
              <a:t>Date  : le 31 mars 2023</a:t>
            </a:r>
          </a:p>
          <a:p>
            <a:r>
              <a:rPr lang="fr-FR" sz="2400" b="0">
                <a:solidFill>
                  <a:schemeClr val="tx1"/>
                </a:solidFill>
                <a:latin typeface="Source Sans Pro"/>
                <a:ea typeface="Source Sans Pro"/>
              </a:rPr>
              <a:t>La buvette sera organisée et gérée par des jeunes du </a:t>
            </a:r>
            <a:r>
              <a:rPr lang="fr-FR" sz="2400" b="0" err="1">
                <a:solidFill>
                  <a:schemeClr val="tx1"/>
                </a:solidFill>
                <a:latin typeface="Source Sans Pro"/>
                <a:ea typeface="Source Sans Pro"/>
              </a:rPr>
              <a:t>Codase</a:t>
            </a:r>
            <a:endParaRPr lang="fr-FR" sz="2400" b="0">
              <a:solidFill>
                <a:schemeClr val="tx1"/>
              </a:solidFill>
              <a:latin typeface="Source Sans Pro"/>
              <a:ea typeface="Source Sans Pro"/>
            </a:endParaRPr>
          </a:p>
          <a:p>
            <a:endParaRPr lang="fr-FR" sz="2400" b="0">
              <a:solidFill>
                <a:schemeClr val="tx1"/>
              </a:solidFill>
            </a:endParaRPr>
          </a:p>
          <a:p>
            <a:r>
              <a:rPr lang="fr-FR" sz="2400" b="0">
                <a:solidFill>
                  <a:schemeClr val="tx1"/>
                </a:solidFill>
                <a:latin typeface="Source Sans Pro"/>
                <a:ea typeface="Source Sans Pro"/>
              </a:rPr>
              <a:t>BP : 514 €</a:t>
            </a:r>
            <a:endParaRPr lang="fr-FR" sz="2400" b="0">
              <a:solidFill>
                <a:schemeClr val="tx1"/>
              </a:solidFill>
            </a:endParaRPr>
          </a:p>
          <a:p>
            <a:r>
              <a:rPr lang="fr-FR" sz="2400" b="0">
                <a:solidFill>
                  <a:schemeClr val="tx1"/>
                </a:solidFill>
                <a:latin typeface="Source Sans Pro"/>
                <a:ea typeface="Source Sans Pro"/>
              </a:rPr>
              <a:t>Subvention : 314 € (coût de la location de la salle de la Grange du Château)</a:t>
            </a:r>
            <a:endParaRPr lang="fr-FR" sz="2400" b="0">
              <a:solidFill>
                <a:schemeClr val="tx1"/>
              </a:solidFill>
            </a:endParaRPr>
          </a:p>
          <a:p>
            <a:pPr algn="ctr"/>
            <a:endParaRPr lang="fr-FR" sz="3000" b="0">
              <a:solidFill>
                <a:schemeClr val="tx1"/>
              </a:solidFill>
            </a:endParaRPr>
          </a:p>
        </p:txBody>
      </p:sp>
    </p:spTree>
    <p:extLst>
      <p:ext uri="{BB962C8B-B14F-4D97-AF65-F5344CB8AC3E}">
        <p14:creationId xmlns:p14="http://schemas.microsoft.com/office/powerpoint/2010/main" val="337284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DEL20230323_30</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 Association Impulsion </a:t>
            </a:r>
            <a:endParaRPr lang="fr-FR" b="1">
              <a:solidFill>
                <a:srgbClr val="FFFFFF"/>
              </a:solidFill>
            </a:endParaRPr>
          </a:p>
          <a:p>
            <a:pPr>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14068" y="166115"/>
            <a:ext cx="8362414" cy="48943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endParaRPr lang="fr-FR" sz="3000">
              <a:solidFill>
                <a:schemeClr val="tx1"/>
              </a:solidFill>
              <a:latin typeface="Source Sans Pro"/>
              <a:ea typeface="Source Sans Pro"/>
            </a:endParaRPr>
          </a:p>
          <a:p>
            <a:pPr algn="ctr"/>
            <a:endParaRPr lang="fr-FR" sz="3000">
              <a:solidFill>
                <a:schemeClr val="tx1"/>
              </a:solidFill>
              <a:latin typeface="Source Sans Pro"/>
              <a:ea typeface="Source Sans Pro"/>
            </a:endParaRPr>
          </a:p>
          <a:p>
            <a:pPr algn="ctr"/>
            <a:r>
              <a:rPr lang="fr-FR" sz="3000">
                <a:solidFill>
                  <a:schemeClr val="tx1"/>
                </a:solidFill>
                <a:latin typeface="Source Sans Pro"/>
                <a:ea typeface="Source Sans Pro"/>
              </a:rPr>
              <a:t>Impulsion</a:t>
            </a:r>
            <a:endParaRPr lang="fr-FR">
              <a:solidFill>
                <a:schemeClr val="tx1"/>
              </a:solidFill>
            </a:endParaRPr>
          </a:p>
          <a:p>
            <a:pPr algn="ctr"/>
            <a:r>
              <a:rPr lang="fr-FR" sz="2800" b="0">
                <a:solidFill>
                  <a:schemeClr val="tx1"/>
                </a:solidFill>
                <a:latin typeface="Source Sans Pro"/>
                <a:ea typeface="Source Sans Pro"/>
              </a:rPr>
              <a:t>Cours de danse enfants et adultes</a:t>
            </a:r>
            <a:endParaRPr lang="fr-FR" sz="28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Projet :  gala de danse de fin d'année</a:t>
            </a:r>
            <a:endParaRPr lang="fr-FR" sz="30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BP : 3 680 €</a:t>
            </a:r>
            <a:endParaRPr lang="fr-FR" sz="3000" b="0">
              <a:solidFill>
                <a:schemeClr val="tx1"/>
              </a:solidFill>
            </a:endParaRPr>
          </a:p>
          <a:p>
            <a:r>
              <a:rPr lang="fr-FR" sz="3000" b="0">
                <a:solidFill>
                  <a:schemeClr val="tx1"/>
                </a:solidFill>
                <a:latin typeface="Source Sans Pro"/>
                <a:ea typeface="Source Sans Pro"/>
              </a:rPr>
              <a:t>Subvention : 1550 €</a:t>
            </a:r>
            <a:endParaRPr lang="fr-FR" sz="30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89799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Reprise anticipée et affectation des résultats 2022 </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15366" y="193467"/>
            <a:ext cx="8673866" cy="646963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en-US">
              <a:solidFill>
                <a:schemeClr val="tx1"/>
              </a:solidFill>
            </a:endParaRPr>
          </a:p>
          <a:p>
            <a:r>
              <a:rPr lang="fr-FR" sz="3000" b="0">
                <a:solidFill>
                  <a:schemeClr val="tx1"/>
                </a:solidFill>
                <a:latin typeface="Source Sans Pro"/>
                <a:ea typeface="Source Sans Pro"/>
              </a:rPr>
              <a:t>L’année 2022 est la première année avec la nouvelle nomenclature « M57 »,</a:t>
            </a:r>
            <a:endParaRPr lang="en-US">
              <a:solidFill>
                <a:schemeClr val="tx1"/>
              </a:solidFill>
            </a:endParaRPr>
          </a:p>
          <a:p>
            <a:r>
              <a:rPr lang="fr-FR" sz="3000" b="0">
                <a:solidFill>
                  <a:schemeClr val="tx1"/>
                </a:solidFill>
                <a:latin typeface="Source Sans Pro"/>
                <a:ea typeface="Source Sans Pro"/>
              </a:rPr>
              <a:t>Le retour sur l’année 2022  sera réalisé en détail avec la  validation du compte financier unique  CFU, sur proposition du trésor public avant le 30 juin 2022: </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A ce jour, </a:t>
            </a:r>
            <a:r>
              <a:rPr lang="fr-FR" sz="3000">
                <a:solidFill>
                  <a:schemeClr val="tx1"/>
                </a:solidFill>
                <a:latin typeface="Source Sans Pro"/>
                <a:ea typeface="Source Sans Pro"/>
              </a:rPr>
              <a:t>le trésor public a validé le résultat de l’exercice 2022</a:t>
            </a:r>
            <a:r>
              <a:rPr lang="fr-FR" sz="3000" b="0">
                <a:solidFill>
                  <a:schemeClr val="tx1"/>
                </a:solidFill>
                <a:latin typeface="Source Sans Pro"/>
                <a:ea typeface="Source Sans Pro"/>
              </a:rPr>
              <a:t> (sous réserve de possibles modifications de détail)  , il peut ainsi être proposé pour validation et permettre de construire le budget 2023 en intégrant les reports de résultat.</a:t>
            </a:r>
            <a:endParaRPr lang="fr-FR">
              <a:solidFill>
                <a:schemeClr val="tx1"/>
              </a:solidFill>
            </a:endParaRPr>
          </a:p>
          <a:p>
            <a:endParaRPr lang="fr-FR" sz="3000" b="0">
              <a:solidFill>
                <a:schemeClr val="tx1"/>
              </a:solidFill>
              <a:latin typeface="Source Sans Pro"/>
              <a:ea typeface="Source Sans Pro"/>
            </a:endParaRPr>
          </a:p>
          <a:p>
            <a:r>
              <a:rPr lang="fr-FR" sz="3000">
                <a:solidFill>
                  <a:schemeClr val="tx1"/>
                </a:solidFill>
                <a:latin typeface="Source Sans Pro"/>
                <a:ea typeface="Source Sans Pro"/>
              </a:rPr>
              <a:t>Calendrier budgétaire 2023</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CM Février  Rapport et débat d’orientation  budgétaire CM février</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CM Mars   Affectation des résultats 2022 pour intégration dans le budget   2023</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CM mai ou juin validation du Compte Financier Unique sur proposition du trésor public</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797993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7789" y="2249659"/>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DEL20230323_31</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 Association L’</a:t>
            </a:r>
            <a:r>
              <a:rPr lang="fr-FR" sz="2000" b="1" err="1">
                <a:solidFill>
                  <a:srgbClr val="FFFFFF"/>
                </a:solidFill>
                <a:latin typeface="Source Sans Pro"/>
                <a:ea typeface="Source Sans Pro"/>
              </a:rPr>
              <a:t>Insomnante</a:t>
            </a:r>
            <a:r>
              <a:rPr lang="fr-FR" sz="2000" b="1">
                <a:solidFill>
                  <a:srgbClr val="FFFFFF"/>
                </a:solidFill>
                <a:latin typeface="Source Sans Pro"/>
                <a:ea typeface="Source Sans Pro"/>
              </a:rPr>
              <a:t> </a:t>
            </a:r>
            <a:endParaRPr lang="fr-FR" b="1">
              <a:solidFill>
                <a:srgbClr val="FFFFFF"/>
              </a:solidFill>
            </a:endParaRPr>
          </a:p>
          <a:p>
            <a:pPr>
              <a:buNone/>
            </a:pPr>
            <a:endParaRPr lang="fr-FR" sz="2000"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73477" y="141627"/>
            <a:ext cx="8818641" cy="6314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2800">
                <a:solidFill>
                  <a:schemeClr val="tx1"/>
                </a:solidFill>
                <a:latin typeface="Source Sans Pro"/>
                <a:ea typeface="Source Sans Pro"/>
              </a:rPr>
              <a:t>Compagnie L'</a:t>
            </a:r>
            <a:r>
              <a:rPr lang="fr-FR" sz="2800" err="1">
                <a:solidFill>
                  <a:schemeClr val="tx1"/>
                </a:solidFill>
                <a:latin typeface="Source Sans Pro"/>
                <a:ea typeface="Source Sans Pro"/>
              </a:rPr>
              <a:t>Insomnante</a:t>
            </a:r>
            <a:endParaRPr lang="fr-FR" sz="2800" err="1">
              <a:solidFill>
                <a:schemeClr val="tx1"/>
              </a:solidFill>
            </a:endParaRPr>
          </a:p>
          <a:p>
            <a:pPr algn="ctr"/>
            <a:r>
              <a:rPr lang="fr-FR" sz="2400" b="0">
                <a:solidFill>
                  <a:schemeClr val="tx1"/>
                </a:solidFill>
                <a:latin typeface="Source Sans Pro"/>
                <a:ea typeface="Source Sans Pro"/>
              </a:rPr>
              <a:t>Création et diffusion de projets artistiques</a:t>
            </a:r>
            <a:endParaRPr lang="fr-FR" sz="2400" b="0">
              <a:solidFill>
                <a:schemeClr val="tx1"/>
              </a:solidFill>
            </a:endParaRPr>
          </a:p>
          <a:p>
            <a:endParaRPr lang="fr-FR" sz="3000" b="0">
              <a:solidFill>
                <a:schemeClr val="tx1"/>
              </a:solidFill>
              <a:latin typeface="Source Sans Pro"/>
              <a:ea typeface="Source Sans Pro"/>
            </a:endParaRPr>
          </a:p>
          <a:p>
            <a:r>
              <a:rPr lang="fr-FR" sz="2400" b="0">
                <a:solidFill>
                  <a:schemeClr val="tx1"/>
                </a:solidFill>
                <a:latin typeface="Source Sans Pro"/>
                <a:ea typeface="Source Sans Pro"/>
              </a:rPr>
              <a:t>Ateliers d'Education Artistique et Culturelle (EAC) auprès du Relais Petite Enfance et des crèches d'Eybens et de Poisat</a:t>
            </a:r>
            <a:endParaRPr lang="fr-FR" sz="2400" b="0">
              <a:solidFill>
                <a:schemeClr val="tx1"/>
              </a:solidFill>
            </a:endParaRPr>
          </a:p>
          <a:p>
            <a:endParaRPr lang="fr-FR" sz="2400" b="0">
              <a:solidFill>
                <a:schemeClr val="tx1"/>
              </a:solidFill>
            </a:endParaRPr>
          </a:p>
          <a:p>
            <a:r>
              <a:rPr lang="fr-FR" sz="2400" b="0">
                <a:solidFill>
                  <a:schemeClr val="tx1"/>
                </a:solidFill>
                <a:latin typeface="Source Sans Pro"/>
                <a:ea typeface="Source Sans Pro"/>
              </a:rPr>
              <a:t>Création d'un imagier sonore à l'attention des tout petits, qui servira à une installation spectacle programmé pour la saison 2023/2024</a:t>
            </a:r>
            <a:endParaRPr lang="fr-FR" sz="2400" b="0">
              <a:solidFill>
                <a:schemeClr val="tx1"/>
              </a:solidFill>
            </a:endParaRPr>
          </a:p>
          <a:p>
            <a:endParaRPr lang="fr-FR" sz="2400" b="0">
              <a:solidFill>
                <a:schemeClr val="tx1"/>
              </a:solidFill>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BP : 43 350 €</a:t>
            </a:r>
            <a:endParaRPr lang="fr-FR" sz="2400" b="0">
              <a:solidFill>
                <a:schemeClr val="tx1"/>
              </a:solidFill>
            </a:endParaRPr>
          </a:p>
          <a:p>
            <a:r>
              <a:rPr lang="fr-FR" sz="2400" b="0">
                <a:solidFill>
                  <a:schemeClr val="tx1"/>
                </a:solidFill>
                <a:latin typeface="Source Sans Pro"/>
                <a:ea typeface="Source Sans Pro"/>
              </a:rPr>
              <a:t>Subvention demandée : 1 500 €</a:t>
            </a:r>
          </a:p>
          <a:p>
            <a:endParaRPr lang="fr-FR" sz="3000" b="0">
              <a:solidFill>
                <a:schemeClr val="tx1"/>
              </a:solidFill>
            </a:endParaRPr>
          </a:p>
        </p:txBody>
      </p:sp>
    </p:spTree>
    <p:extLst>
      <p:ext uri="{BB962C8B-B14F-4D97-AF65-F5344CB8AC3E}">
        <p14:creationId xmlns:p14="http://schemas.microsoft.com/office/powerpoint/2010/main" val="379430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DEL20230323_32</a:t>
            </a:r>
            <a:br>
              <a:rPr lang="fr-FR" sz="2000" b="1">
                <a:solidFill>
                  <a:srgbClr val="FFFFFF"/>
                </a:solidFill>
                <a:latin typeface="Source Sans Pro"/>
                <a:ea typeface="Source Sans Pro"/>
              </a:rPr>
            </a:br>
            <a:r>
              <a:rPr lang="fr-FR" sz="2000" b="1">
                <a:solidFill>
                  <a:srgbClr val="FFFFFF"/>
                </a:solidFill>
                <a:latin typeface="Source Sans Pro"/>
                <a:ea typeface="Source Sans Pro"/>
              </a:rPr>
              <a:t> EDUCATION, SPORT ET CULTURE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Subvention à projet - Association Compagnie du Savon Noir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86639" y="339847"/>
            <a:ext cx="8684450" cy="6056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endParaRPr lang="fr-FR" sz="3000">
              <a:solidFill>
                <a:schemeClr val="tx1"/>
              </a:solidFill>
              <a:latin typeface="Source Sans Pro"/>
              <a:ea typeface="Source Sans Pro"/>
            </a:endParaRPr>
          </a:p>
          <a:p>
            <a:pPr algn="ctr"/>
            <a:r>
              <a:rPr lang="fr-FR" sz="3000">
                <a:solidFill>
                  <a:schemeClr val="tx1"/>
                </a:solidFill>
                <a:latin typeface="Source Sans Pro"/>
                <a:ea typeface="Source Sans Pro"/>
              </a:rPr>
              <a:t>La compagnie du Savon Noir </a:t>
            </a:r>
            <a:endParaRPr lang="fr-FR" sz="3000">
              <a:solidFill>
                <a:schemeClr val="tx1"/>
              </a:solidFill>
            </a:endParaRPr>
          </a:p>
          <a:p>
            <a:r>
              <a:rPr lang="fr-FR" sz="1800" b="0">
                <a:solidFill>
                  <a:schemeClr val="tx1"/>
                </a:solidFill>
                <a:latin typeface="Source Sans Pro"/>
                <a:ea typeface="Source Sans Pro"/>
              </a:rPr>
              <a:t> </a:t>
            </a:r>
            <a:r>
              <a:rPr lang="fr-FR" sz="2400" b="0">
                <a:solidFill>
                  <a:schemeClr val="tx1"/>
                </a:solidFill>
                <a:latin typeface="Source Sans Pro"/>
                <a:ea typeface="Source Sans Pro"/>
              </a:rPr>
              <a:t>Création de spectacles et de projets artistiques professionnels et amateurs axés sur les problématiques sociales et sociétales. </a:t>
            </a:r>
            <a:endParaRPr lang="fr-FR" sz="2400">
              <a:solidFill>
                <a:schemeClr val="tx1"/>
              </a:solidFill>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En 2023, la compagnie souhaite explorer les liens sociaux, les solitudes et solidarités vécus sur différents territoires et modes d’habitat. Lors de cette exploration, la compagnie proposera de la récolte de témoignages et des ateliers d’écritures dans cinq territoires aux dynamiques sociales diverses, dont Eybens. </a:t>
            </a:r>
            <a:endParaRPr lang="fr-FR" sz="2400">
              <a:solidFill>
                <a:schemeClr val="tx1"/>
              </a:solidFill>
            </a:endParaRPr>
          </a:p>
          <a:p>
            <a:r>
              <a:rPr lang="fr-FR" sz="2400" b="0">
                <a:solidFill>
                  <a:schemeClr val="tx1"/>
                </a:solidFill>
                <a:latin typeface="Source Sans Pro"/>
                <a:ea typeface="Source Sans Pro"/>
              </a:rPr>
              <a:t>En deuxième phase de projet, la compagnie réutilisera les paroles collectées pour alimenter une exposition scénographiée, visuelle et sonore, qui sera présentée sur chaque territoire. </a:t>
            </a:r>
          </a:p>
          <a:p>
            <a:endParaRPr lang="fr-FR" sz="2400" b="0">
              <a:solidFill>
                <a:schemeClr val="tx1"/>
              </a:solidFill>
            </a:endParaRPr>
          </a:p>
          <a:p>
            <a:r>
              <a:rPr lang="fr-FR" sz="2400" b="0">
                <a:solidFill>
                  <a:schemeClr val="tx1"/>
                </a:solidFill>
                <a:latin typeface="Source Sans Pro"/>
                <a:ea typeface="Source Sans Pro"/>
              </a:rPr>
              <a:t>BP : 33 426 €</a:t>
            </a:r>
          </a:p>
          <a:p>
            <a:r>
              <a:rPr lang="fr-FR" sz="2400" b="0">
                <a:solidFill>
                  <a:schemeClr val="tx1"/>
                </a:solidFill>
                <a:latin typeface="Source Sans Pro"/>
                <a:ea typeface="Source Sans Pro"/>
              </a:rPr>
              <a:t>Subvention : 2 000 €</a:t>
            </a:r>
          </a:p>
        </p:txBody>
      </p:sp>
    </p:spTree>
    <p:extLst>
      <p:ext uri="{BB962C8B-B14F-4D97-AF65-F5344CB8AC3E}">
        <p14:creationId xmlns:p14="http://schemas.microsoft.com/office/powerpoint/2010/main" val="66963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34288" y="1226700"/>
            <a:ext cx="2511548"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DEL20230323_33</a:t>
            </a:r>
            <a:br>
              <a:rPr lang="fr-FR" sz="2000" b="1">
                <a:solidFill>
                  <a:srgbClr val="FFFFFF"/>
                </a:solidFill>
                <a:latin typeface="Source Sans Pro"/>
                <a:ea typeface="Source Sans Pro"/>
              </a:rPr>
            </a:br>
            <a:r>
              <a:rPr lang="fr-FR" sz="2000" b="1">
                <a:solidFill>
                  <a:srgbClr val="FFFFFF"/>
                </a:solidFill>
                <a:latin typeface="Source Sans Pro"/>
                <a:ea typeface="Source Sans Pro"/>
              </a:rPr>
              <a:t> AMENAGEMENT URBAIN ET INTERCOMMUNALITE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Attribution du marché de construction et aménagement d'un parc à matériaux pour les besoins de la commune d'Eybens - Lot 1 : VRD - Génie civil et Lot 2 : Serrurerie </a:t>
            </a:r>
            <a:endParaRPr lang="fr-FR" b="1">
              <a:solidFill>
                <a:srgbClr val="FFFFFF"/>
              </a:solidFill>
            </a:endParaRPr>
          </a:p>
          <a:p>
            <a:pPr marL="0" indent="0">
              <a:buNone/>
            </a:pPr>
            <a:endParaRPr lang="fr-FR" sz="2000" b="1">
              <a:solidFill>
                <a:srgbClr val="FFFFFF"/>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F1316680-FD3A-4F18-66C8-735A0A8A5602}"/>
              </a:ext>
            </a:extLst>
          </p:cNvPr>
          <p:cNvSpPr txBox="1"/>
          <p:nvPr/>
        </p:nvSpPr>
        <p:spPr>
          <a:xfrm>
            <a:off x="3401683" y="281794"/>
            <a:ext cx="807719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000">
              <a:latin typeface="Source Sans Pro"/>
              <a:ea typeface="Source Sans Pro"/>
              <a:cs typeface="Calibri"/>
            </a:endParaRPr>
          </a:p>
          <a:p>
            <a:pPr algn="just"/>
            <a:endParaRPr lang="en-US" sz="2000">
              <a:latin typeface="Source Sans Pro"/>
              <a:ea typeface="Source Sans Pro"/>
              <a:cs typeface="Calibri"/>
            </a:endParaRPr>
          </a:p>
          <a:p>
            <a:pPr algn="just"/>
            <a:r>
              <a:rPr lang="en-US" sz="2000">
                <a:latin typeface="Source Sans Pro"/>
                <a:ea typeface="Source Sans Pro"/>
              </a:rPr>
              <a:t>La commune </a:t>
            </a:r>
            <a:r>
              <a:rPr lang="en-US" sz="2000" err="1">
                <a:latin typeface="Source Sans Pro"/>
                <a:ea typeface="Source Sans Pro"/>
              </a:rPr>
              <a:t>d’Eybens</a:t>
            </a:r>
            <a:r>
              <a:rPr lang="en-US" sz="2000">
                <a:latin typeface="Source Sans Pro"/>
                <a:ea typeface="Source Sans Pro"/>
              </a:rPr>
              <a:t> a </a:t>
            </a:r>
            <a:r>
              <a:rPr lang="en-US" sz="2000" err="1">
                <a:latin typeface="Source Sans Pro"/>
                <a:ea typeface="Source Sans Pro"/>
              </a:rPr>
              <a:t>lancé</a:t>
            </a:r>
            <a:r>
              <a:rPr lang="en-US" sz="2000">
                <a:latin typeface="Source Sans Pro"/>
                <a:ea typeface="Source Sans Pro"/>
              </a:rPr>
              <a:t> </a:t>
            </a:r>
            <a:r>
              <a:rPr lang="en-US" sz="2000" err="1">
                <a:latin typeface="Source Sans Pro"/>
                <a:ea typeface="Source Sans Pro"/>
              </a:rPr>
              <a:t>une</a:t>
            </a:r>
            <a:r>
              <a:rPr lang="en-US" sz="2000">
                <a:latin typeface="Source Sans Pro"/>
                <a:ea typeface="Source Sans Pro"/>
              </a:rPr>
              <a:t> consultation </a:t>
            </a:r>
            <a:r>
              <a:rPr lang="en-US" sz="2000" err="1">
                <a:latin typeface="Source Sans Pro"/>
                <a:ea typeface="Source Sans Pro"/>
              </a:rPr>
              <a:t>afin</a:t>
            </a:r>
            <a:r>
              <a:rPr lang="en-US" sz="2000">
                <a:latin typeface="Source Sans Pro"/>
                <a:ea typeface="Source Sans Pro"/>
              </a:rPr>
              <a:t> de </a:t>
            </a:r>
            <a:r>
              <a:rPr lang="en-US" sz="2000" err="1">
                <a:latin typeface="Source Sans Pro"/>
                <a:ea typeface="Source Sans Pro"/>
              </a:rPr>
              <a:t>sélectionner</a:t>
            </a:r>
            <a:r>
              <a:rPr lang="en-US" sz="2000">
                <a:latin typeface="Source Sans Pro"/>
                <a:ea typeface="Source Sans Pro"/>
              </a:rPr>
              <a:t> les </a:t>
            </a:r>
            <a:r>
              <a:rPr lang="en-US" sz="2000" err="1">
                <a:latin typeface="Source Sans Pro"/>
                <a:ea typeface="Source Sans Pro"/>
              </a:rPr>
              <a:t>prestataires</a:t>
            </a:r>
            <a:r>
              <a:rPr lang="en-US" sz="2000">
                <a:latin typeface="Source Sans Pro"/>
                <a:ea typeface="Source Sans Pro"/>
              </a:rPr>
              <a:t> qui </a:t>
            </a:r>
            <a:r>
              <a:rPr lang="en-US" sz="2000" err="1">
                <a:latin typeface="Source Sans Pro"/>
                <a:ea typeface="Source Sans Pro"/>
              </a:rPr>
              <a:t>assureront</a:t>
            </a:r>
            <a:r>
              <a:rPr lang="en-US" sz="2000">
                <a:latin typeface="Source Sans Pro"/>
                <a:ea typeface="Source Sans Pro"/>
              </a:rPr>
              <a:t> la construction d’un parc à </a:t>
            </a:r>
            <a:r>
              <a:rPr lang="en-US" sz="2000" err="1">
                <a:latin typeface="Source Sans Pro"/>
                <a:ea typeface="Source Sans Pro"/>
              </a:rPr>
              <a:t>matériaux</a:t>
            </a:r>
            <a:r>
              <a:rPr lang="en-US" sz="2000">
                <a:latin typeface="Source Sans Pro"/>
                <a:ea typeface="Source Sans Pro"/>
              </a:rPr>
              <a:t>, rue Frédéric Chopin, </a:t>
            </a:r>
            <a:r>
              <a:rPr lang="en-US" sz="2000" err="1">
                <a:latin typeface="Source Sans Pro"/>
                <a:ea typeface="Source Sans Pro"/>
              </a:rPr>
              <a:t>ainsi</a:t>
            </a:r>
            <a:r>
              <a:rPr lang="en-US" sz="2000">
                <a:latin typeface="Source Sans Pro"/>
                <a:ea typeface="Source Sans Pro"/>
              </a:rPr>
              <a:t> que la </a:t>
            </a:r>
            <a:r>
              <a:rPr lang="en-US" sz="2000" err="1">
                <a:latin typeface="Source Sans Pro"/>
                <a:ea typeface="Source Sans Pro"/>
              </a:rPr>
              <a:t>réalisation</a:t>
            </a:r>
            <a:r>
              <a:rPr lang="en-US" sz="2000">
                <a:latin typeface="Source Sans Pro"/>
                <a:ea typeface="Source Sans Pro"/>
              </a:rPr>
              <a:t> des </a:t>
            </a:r>
            <a:r>
              <a:rPr lang="en-US" sz="2000" err="1">
                <a:latin typeface="Source Sans Pro"/>
                <a:ea typeface="Source Sans Pro"/>
              </a:rPr>
              <a:t>réseaux</a:t>
            </a:r>
            <a:r>
              <a:rPr lang="en-US" sz="2000">
                <a:latin typeface="Source Sans Pro"/>
                <a:ea typeface="Source Sans Pro"/>
              </a:rPr>
              <a:t> </a:t>
            </a:r>
            <a:r>
              <a:rPr lang="en-US" sz="2000" err="1">
                <a:latin typeface="Source Sans Pro"/>
                <a:ea typeface="Source Sans Pro"/>
              </a:rPr>
              <a:t>afférents</a:t>
            </a:r>
            <a:r>
              <a:rPr lang="en-US" sz="2000">
                <a:latin typeface="Source Sans Pro"/>
                <a:ea typeface="Source Sans Pro"/>
              </a:rPr>
              <a:t>. </a:t>
            </a:r>
            <a:endParaRPr lang="en-US" sz="2000">
              <a:latin typeface="Source Sans Pro"/>
              <a:ea typeface="Source Sans Pro"/>
              <a:cs typeface="Calibri"/>
            </a:endParaRPr>
          </a:p>
          <a:p>
            <a:pPr algn="just"/>
            <a:r>
              <a:rPr lang="en-US" sz="2000">
                <a:latin typeface="Source Sans Pro"/>
                <a:ea typeface="Source Sans Pro"/>
              </a:rPr>
              <a:t>La consultation </a:t>
            </a:r>
            <a:r>
              <a:rPr lang="en-US" sz="2000" err="1">
                <a:latin typeface="Source Sans Pro"/>
                <a:ea typeface="Source Sans Pro"/>
              </a:rPr>
              <a:t>est</a:t>
            </a:r>
            <a:r>
              <a:rPr lang="en-US" sz="2000">
                <a:latin typeface="Source Sans Pro"/>
                <a:ea typeface="Source Sans Pro"/>
              </a:rPr>
              <a:t> </a:t>
            </a:r>
            <a:r>
              <a:rPr lang="en-US" sz="2000" err="1">
                <a:latin typeface="Source Sans Pro"/>
                <a:ea typeface="Source Sans Pro"/>
              </a:rPr>
              <a:t>allotie</a:t>
            </a:r>
            <a:r>
              <a:rPr lang="en-US" sz="2000">
                <a:latin typeface="Source Sans Pro"/>
                <a:ea typeface="Source Sans Pro"/>
              </a:rPr>
              <a:t> : </a:t>
            </a:r>
            <a:endParaRPr lang="en-US" sz="2000">
              <a:latin typeface="Source Sans Pro"/>
              <a:ea typeface="Source Sans Pro"/>
              <a:cs typeface="Calibri"/>
            </a:endParaRPr>
          </a:p>
          <a:p>
            <a:pPr algn="just">
              <a:buChar char="•"/>
            </a:pPr>
            <a:r>
              <a:rPr lang="en-US" sz="2000">
                <a:latin typeface="Source Sans Pro"/>
                <a:ea typeface="Source Sans Pro"/>
              </a:rPr>
              <a:t>le lot 1 </a:t>
            </a:r>
            <a:r>
              <a:rPr lang="en-US" sz="2000" err="1">
                <a:latin typeface="Source Sans Pro"/>
                <a:ea typeface="Source Sans Pro"/>
              </a:rPr>
              <a:t>porte</a:t>
            </a:r>
            <a:r>
              <a:rPr lang="en-US" sz="2000">
                <a:latin typeface="Source Sans Pro"/>
                <a:ea typeface="Source Sans Pro"/>
              </a:rPr>
              <a:t> sur des </a:t>
            </a:r>
            <a:r>
              <a:rPr lang="en-US" sz="2000" err="1">
                <a:latin typeface="Source Sans Pro"/>
                <a:ea typeface="Source Sans Pro"/>
              </a:rPr>
              <a:t>prestations</a:t>
            </a:r>
            <a:r>
              <a:rPr lang="en-US" sz="2000">
                <a:latin typeface="Source Sans Pro"/>
                <a:ea typeface="Source Sans Pro"/>
              </a:rPr>
              <a:t> de VRD - Génie civil ;</a:t>
            </a:r>
            <a:endParaRPr lang="en-US" sz="2000">
              <a:latin typeface="Source Sans Pro"/>
              <a:ea typeface="Source Sans Pro"/>
              <a:cs typeface="Calibri"/>
            </a:endParaRPr>
          </a:p>
          <a:p>
            <a:pPr algn="just">
              <a:buChar char="•"/>
            </a:pPr>
            <a:r>
              <a:rPr lang="en-US" sz="2000">
                <a:latin typeface="Source Sans Pro"/>
                <a:ea typeface="Source Sans Pro"/>
              </a:rPr>
              <a:t>le lot 2 </a:t>
            </a:r>
            <a:r>
              <a:rPr lang="en-US" sz="2000" err="1">
                <a:latin typeface="Source Sans Pro"/>
                <a:ea typeface="Source Sans Pro"/>
              </a:rPr>
              <a:t>porte</a:t>
            </a:r>
            <a:r>
              <a:rPr lang="en-US" sz="2000">
                <a:latin typeface="Source Sans Pro"/>
                <a:ea typeface="Source Sans Pro"/>
              </a:rPr>
              <a:t> sur des </a:t>
            </a:r>
            <a:r>
              <a:rPr lang="en-US" sz="2000" err="1">
                <a:latin typeface="Source Sans Pro"/>
                <a:ea typeface="Source Sans Pro"/>
              </a:rPr>
              <a:t>prestations</a:t>
            </a:r>
            <a:r>
              <a:rPr lang="en-US" sz="2000">
                <a:latin typeface="Source Sans Pro"/>
                <a:ea typeface="Source Sans Pro"/>
              </a:rPr>
              <a:t> de </a:t>
            </a:r>
            <a:r>
              <a:rPr lang="en-US" sz="2000" err="1">
                <a:latin typeface="Source Sans Pro"/>
                <a:ea typeface="Source Sans Pro"/>
              </a:rPr>
              <a:t>Serrurerie</a:t>
            </a:r>
            <a:r>
              <a:rPr lang="en-US" sz="2000">
                <a:latin typeface="Source Sans Pro"/>
                <a:ea typeface="Source Sans Pro"/>
              </a:rPr>
              <a:t> et </a:t>
            </a:r>
            <a:r>
              <a:rPr lang="en-US" sz="2000" err="1">
                <a:latin typeface="Source Sans Pro"/>
                <a:ea typeface="Source Sans Pro"/>
              </a:rPr>
              <a:t>comporte</a:t>
            </a:r>
            <a:r>
              <a:rPr lang="en-US" sz="2000">
                <a:latin typeface="Source Sans Pro"/>
                <a:ea typeface="Source Sans Pro"/>
              </a:rPr>
              <a:t> </a:t>
            </a:r>
            <a:r>
              <a:rPr lang="en-US" sz="2000" err="1">
                <a:latin typeface="Source Sans Pro"/>
                <a:ea typeface="Source Sans Pro"/>
              </a:rPr>
              <a:t>une</a:t>
            </a:r>
            <a:r>
              <a:rPr lang="en-US" sz="2000">
                <a:latin typeface="Source Sans Pro"/>
                <a:ea typeface="Source Sans Pro"/>
              </a:rPr>
              <a:t> prestation </a:t>
            </a:r>
            <a:r>
              <a:rPr lang="en-US" sz="2000" err="1">
                <a:latin typeface="Source Sans Pro"/>
                <a:ea typeface="Source Sans Pro"/>
              </a:rPr>
              <a:t>supplémentaire</a:t>
            </a:r>
            <a:r>
              <a:rPr lang="en-US" sz="2000">
                <a:latin typeface="Source Sans Pro"/>
                <a:ea typeface="Source Sans Pro"/>
              </a:rPr>
              <a:t> </a:t>
            </a:r>
            <a:r>
              <a:rPr lang="en-US" sz="2000" err="1">
                <a:latin typeface="Source Sans Pro"/>
                <a:ea typeface="Source Sans Pro"/>
              </a:rPr>
              <a:t>éventuelle</a:t>
            </a:r>
            <a:r>
              <a:rPr lang="en-US" sz="2000">
                <a:latin typeface="Source Sans Pro"/>
                <a:ea typeface="Source Sans Pro"/>
              </a:rPr>
              <a:t> (PSE) </a:t>
            </a:r>
            <a:r>
              <a:rPr lang="en-US" sz="2000" err="1">
                <a:latin typeface="Source Sans Pro"/>
                <a:ea typeface="Source Sans Pro"/>
              </a:rPr>
              <a:t>obligatoire</a:t>
            </a:r>
            <a:r>
              <a:rPr lang="en-US" sz="2000">
                <a:latin typeface="Source Sans Pro"/>
                <a:ea typeface="Source Sans Pro"/>
              </a:rPr>
              <a:t> : Structure </a:t>
            </a:r>
            <a:r>
              <a:rPr lang="en-US" sz="2000" err="1">
                <a:latin typeface="Source Sans Pro"/>
                <a:ea typeface="Source Sans Pro"/>
              </a:rPr>
              <a:t>métallique</a:t>
            </a:r>
            <a:r>
              <a:rPr lang="en-US" sz="2000">
                <a:latin typeface="Source Sans Pro"/>
                <a:ea typeface="Source Sans Pro"/>
              </a:rPr>
              <a:t> de couverture des deux stockages à sel.</a:t>
            </a:r>
            <a:endParaRPr lang="en-US" sz="2000">
              <a:latin typeface="Source Sans Pro"/>
              <a:ea typeface="Source Sans Pro"/>
              <a:cs typeface="Calibri"/>
            </a:endParaRPr>
          </a:p>
          <a:p>
            <a:pPr algn="just"/>
            <a:endParaRPr lang="en-US" sz="2000">
              <a:latin typeface="Source Sans Pro"/>
              <a:ea typeface="Source Sans Pro"/>
              <a:cs typeface="Calibri"/>
            </a:endParaRPr>
          </a:p>
          <a:p>
            <a:pPr algn="just"/>
            <a:r>
              <a:rPr lang="en-US" sz="2000">
                <a:latin typeface="Source Sans Pro"/>
                <a:ea typeface="Source Sans Pro"/>
              </a:rPr>
              <a:t>Le rapport </a:t>
            </a:r>
            <a:r>
              <a:rPr lang="en-US" sz="2000" err="1">
                <a:latin typeface="Source Sans Pro"/>
                <a:ea typeface="Source Sans Pro"/>
              </a:rPr>
              <a:t>d'analyse</a:t>
            </a:r>
            <a:r>
              <a:rPr lang="en-US" sz="2000">
                <a:latin typeface="Source Sans Pro"/>
                <a:ea typeface="Source Sans Pro"/>
              </a:rPr>
              <a:t> des candidatures et des </a:t>
            </a:r>
            <a:r>
              <a:rPr lang="en-US" sz="2000" err="1">
                <a:latin typeface="Source Sans Pro"/>
                <a:ea typeface="Source Sans Pro"/>
              </a:rPr>
              <a:t>offres</a:t>
            </a:r>
            <a:r>
              <a:rPr lang="en-US" sz="2000">
                <a:latin typeface="Source Sans Pro"/>
                <a:ea typeface="Source Sans Pro"/>
              </a:rPr>
              <a:t> a </a:t>
            </a:r>
            <a:r>
              <a:rPr lang="en-US" sz="2000" err="1">
                <a:latin typeface="Source Sans Pro"/>
                <a:ea typeface="Source Sans Pro"/>
              </a:rPr>
              <a:t>été</a:t>
            </a:r>
            <a:r>
              <a:rPr lang="en-US" sz="2000">
                <a:latin typeface="Source Sans Pro"/>
                <a:ea typeface="Source Sans Pro"/>
              </a:rPr>
              <a:t> </a:t>
            </a:r>
            <a:r>
              <a:rPr lang="en-US" sz="2000" err="1">
                <a:latin typeface="Source Sans Pro"/>
                <a:ea typeface="Source Sans Pro"/>
              </a:rPr>
              <a:t>présenté</a:t>
            </a:r>
            <a:r>
              <a:rPr lang="en-US" sz="2000">
                <a:latin typeface="Source Sans Pro"/>
                <a:ea typeface="Source Sans Pro"/>
              </a:rPr>
              <a:t> </a:t>
            </a:r>
            <a:r>
              <a:rPr lang="en-US" sz="2000" err="1">
                <a:latin typeface="Source Sans Pro"/>
                <a:ea typeface="Source Sans Pro"/>
              </a:rPr>
              <a:t>en</a:t>
            </a:r>
            <a:r>
              <a:rPr lang="en-US" sz="2000">
                <a:latin typeface="Source Sans Pro"/>
                <a:ea typeface="Source Sans Pro"/>
              </a:rPr>
              <a:t> Commission </a:t>
            </a:r>
            <a:r>
              <a:rPr lang="en-US" sz="2000" err="1">
                <a:latin typeface="Source Sans Pro"/>
                <a:ea typeface="Source Sans Pro"/>
              </a:rPr>
              <a:t>d'appel</a:t>
            </a:r>
            <a:r>
              <a:rPr lang="en-US" sz="2000">
                <a:latin typeface="Source Sans Pro"/>
                <a:ea typeface="Source Sans Pro"/>
              </a:rPr>
              <a:t> </a:t>
            </a:r>
            <a:r>
              <a:rPr lang="en-US" sz="2000" err="1">
                <a:latin typeface="Source Sans Pro"/>
                <a:ea typeface="Source Sans Pro"/>
              </a:rPr>
              <a:t>d'offres</a:t>
            </a:r>
            <a:r>
              <a:rPr lang="en-US" sz="2000">
                <a:latin typeface="Source Sans Pro"/>
                <a:ea typeface="Source Sans Pro"/>
              </a:rPr>
              <a:t> le 16 mars 2023. La CAO a </a:t>
            </a:r>
            <a:r>
              <a:rPr lang="en-US" sz="2000" err="1">
                <a:latin typeface="Source Sans Pro"/>
                <a:ea typeface="Source Sans Pro"/>
              </a:rPr>
              <a:t>donné</a:t>
            </a:r>
            <a:r>
              <a:rPr lang="en-US" sz="2000">
                <a:latin typeface="Source Sans Pro"/>
                <a:ea typeface="Source Sans Pro"/>
              </a:rPr>
              <a:t> un </a:t>
            </a:r>
            <a:r>
              <a:rPr lang="en-US" sz="2000" err="1">
                <a:latin typeface="Source Sans Pro"/>
                <a:ea typeface="Source Sans Pro"/>
              </a:rPr>
              <a:t>avis</a:t>
            </a:r>
            <a:r>
              <a:rPr lang="en-US" sz="2000">
                <a:latin typeface="Source Sans Pro"/>
                <a:ea typeface="Source Sans Pro"/>
              </a:rPr>
              <a:t> favorable à </a:t>
            </a:r>
            <a:r>
              <a:rPr lang="en-US" sz="2000" err="1">
                <a:latin typeface="Source Sans Pro"/>
                <a:ea typeface="Source Sans Pro"/>
              </a:rPr>
              <a:t>l'attribution</a:t>
            </a:r>
            <a:r>
              <a:rPr lang="en-US" sz="2000">
                <a:latin typeface="Source Sans Pro"/>
                <a:ea typeface="Source Sans Pro"/>
              </a:rPr>
              <a:t> du </a:t>
            </a:r>
            <a:r>
              <a:rPr lang="en-US" sz="2000" err="1">
                <a:latin typeface="Source Sans Pro"/>
                <a:ea typeface="Source Sans Pro"/>
              </a:rPr>
              <a:t>marché</a:t>
            </a:r>
            <a:r>
              <a:rPr lang="en-US" sz="2000">
                <a:latin typeface="Source Sans Pro"/>
                <a:ea typeface="Source Sans Pro"/>
              </a:rPr>
              <a:t> au : </a:t>
            </a:r>
            <a:endParaRPr lang="en-US" sz="2000">
              <a:latin typeface="Source Sans Pro"/>
              <a:ea typeface="Source Sans Pro"/>
              <a:cs typeface="Calibri"/>
            </a:endParaRPr>
          </a:p>
          <a:p>
            <a:pPr algn="just">
              <a:buChar char="•"/>
            </a:pPr>
            <a:r>
              <a:rPr lang="en-US" sz="2000">
                <a:latin typeface="Source Sans Pro"/>
                <a:ea typeface="Source Sans Pro"/>
              </a:rPr>
              <a:t>au </a:t>
            </a:r>
            <a:r>
              <a:rPr lang="en-US" sz="2000" err="1">
                <a:latin typeface="Source Sans Pro"/>
                <a:ea typeface="Source Sans Pro"/>
              </a:rPr>
              <a:t>groupement</a:t>
            </a:r>
            <a:r>
              <a:rPr lang="en-US" sz="2000">
                <a:latin typeface="Source Sans Pro"/>
                <a:ea typeface="Source Sans Pro"/>
              </a:rPr>
              <a:t> Cupani - </a:t>
            </a:r>
            <a:r>
              <a:rPr lang="en-US" sz="2000" err="1">
                <a:latin typeface="Source Sans Pro"/>
                <a:ea typeface="Source Sans Pro"/>
              </a:rPr>
              <a:t>Biasini</a:t>
            </a:r>
            <a:r>
              <a:rPr lang="en-US" sz="2000">
                <a:latin typeface="Source Sans Pro"/>
                <a:ea typeface="Source Sans Pro"/>
              </a:rPr>
              <a:t> pour le lot 1 ;</a:t>
            </a:r>
            <a:endParaRPr lang="en-US" sz="2000">
              <a:latin typeface="Source Sans Pro"/>
              <a:ea typeface="Source Sans Pro"/>
              <a:cs typeface="Calibri"/>
            </a:endParaRPr>
          </a:p>
          <a:p>
            <a:pPr algn="just">
              <a:buChar char="•"/>
            </a:pPr>
            <a:r>
              <a:rPr lang="en-US" sz="2000">
                <a:latin typeface="Source Sans Pro"/>
                <a:ea typeface="Source Sans Pro"/>
              </a:rPr>
              <a:t>à la </a:t>
            </a:r>
            <a:r>
              <a:rPr lang="en-US" sz="2000" err="1">
                <a:latin typeface="Source Sans Pro"/>
                <a:ea typeface="Source Sans Pro"/>
              </a:rPr>
              <a:t>société</a:t>
            </a:r>
            <a:r>
              <a:rPr lang="en-US" sz="2000">
                <a:latin typeface="Source Sans Pro"/>
                <a:ea typeface="Source Sans Pro"/>
              </a:rPr>
              <a:t> Seric Alpes Dauphine pour le lot 2 ;</a:t>
            </a:r>
            <a:endParaRPr lang="en-US" sz="2000">
              <a:latin typeface="Source Sans Pro"/>
              <a:ea typeface="Source Sans Pro"/>
              <a:cs typeface="Calibri"/>
            </a:endParaRPr>
          </a:p>
          <a:p>
            <a:pPr marL="342900" indent="-342900" algn="just">
              <a:buFont typeface="Arial"/>
              <a:buChar char="•"/>
            </a:pPr>
            <a:r>
              <a:rPr lang="en-US" sz="2000">
                <a:latin typeface="Source Sans Pro"/>
                <a:ea typeface="+mn-lt"/>
                <a:cs typeface="+mn-lt"/>
              </a:rPr>
              <a:t>La CAO a </a:t>
            </a:r>
            <a:r>
              <a:rPr lang="en-US" sz="2000" err="1">
                <a:latin typeface="Source Sans Pro"/>
                <a:ea typeface="+mn-lt"/>
                <a:cs typeface="+mn-lt"/>
              </a:rPr>
              <a:t>donné</a:t>
            </a:r>
            <a:r>
              <a:rPr lang="en-US" sz="2000">
                <a:latin typeface="Source Sans Pro"/>
                <a:ea typeface="+mn-lt"/>
                <a:cs typeface="+mn-lt"/>
              </a:rPr>
              <a:t> un </a:t>
            </a:r>
            <a:r>
              <a:rPr lang="en-US" sz="2000" err="1">
                <a:latin typeface="Source Sans Pro"/>
                <a:ea typeface="+mn-lt"/>
                <a:cs typeface="+mn-lt"/>
              </a:rPr>
              <a:t>avis</a:t>
            </a:r>
            <a:r>
              <a:rPr lang="en-US" sz="2000">
                <a:latin typeface="Source Sans Pro"/>
                <a:ea typeface="+mn-lt"/>
                <a:cs typeface="+mn-lt"/>
              </a:rPr>
              <a:t> favorable pour</a:t>
            </a:r>
            <a:r>
              <a:rPr lang="en-US" sz="2000">
                <a:latin typeface="Source Sans Pro"/>
                <a:ea typeface="Source Sans Pro"/>
                <a:cs typeface="Calibri"/>
              </a:rPr>
              <a:t> </a:t>
            </a:r>
            <a:r>
              <a:rPr lang="en-US" sz="2000" err="1">
                <a:latin typeface="Source Sans Pro"/>
                <a:ea typeface="Source Sans Pro"/>
                <a:cs typeface="Calibri"/>
              </a:rPr>
              <a:t>retenir</a:t>
            </a:r>
            <a:r>
              <a:rPr lang="en-US" sz="2000">
                <a:latin typeface="Source Sans Pro"/>
                <a:ea typeface="Source Sans Pro"/>
                <a:cs typeface="Calibri"/>
              </a:rPr>
              <a:t> la prestation </a:t>
            </a:r>
            <a:r>
              <a:rPr lang="en-US" sz="2000" err="1">
                <a:latin typeface="Source Sans Pro"/>
                <a:ea typeface="Source Sans Pro"/>
                <a:cs typeface="Calibri"/>
              </a:rPr>
              <a:t>supplémentaire</a:t>
            </a:r>
            <a:r>
              <a:rPr lang="en-US" sz="2000">
                <a:latin typeface="Source Sans Pro"/>
                <a:ea typeface="Source Sans Pro"/>
                <a:cs typeface="Calibri"/>
              </a:rPr>
              <a:t> </a:t>
            </a:r>
            <a:r>
              <a:rPr lang="en-US" sz="2000" err="1">
                <a:latin typeface="Source Sans Pro"/>
                <a:ea typeface="Source Sans Pro"/>
                <a:cs typeface="Calibri"/>
              </a:rPr>
              <a:t>éventuelle</a:t>
            </a:r>
            <a:r>
              <a:rPr lang="en-US" sz="2000">
                <a:latin typeface="Source Sans Pro"/>
                <a:ea typeface="Source Sans Pro"/>
                <a:cs typeface="Calibri"/>
              </a:rPr>
              <a:t> du lot 2</a:t>
            </a:r>
          </a:p>
          <a:p>
            <a:pPr algn="just">
              <a:buChar char="•"/>
            </a:pPr>
            <a:endParaRPr lang="en-US" sz="2000">
              <a:cs typeface="Calibri"/>
            </a:endParaRPr>
          </a:p>
          <a:p>
            <a:pPr algn="just">
              <a:buChar char="•"/>
            </a:pPr>
            <a:endParaRPr lang="en-US" sz="2000">
              <a:latin typeface="Calibri" panose="020F0502020204030204"/>
              <a:cs typeface="Calibri"/>
            </a:endParaRPr>
          </a:p>
          <a:p>
            <a:pPr algn="just"/>
            <a:endParaRPr lang="en-US">
              <a:latin typeface="Calibri" panose="020F0502020204030204"/>
              <a:cs typeface="Calibri"/>
            </a:endParaRPr>
          </a:p>
          <a:p>
            <a:pPr algn="just"/>
            <a:endParaRPr lang="en-US">
              <a:latin typeface="Calibri, serif"/>
              <a:cs typeface="Calibri"/>
            </a:endParaRPr>
          </a:p>
        </p:txBody>
      </p:sp>
    </p:spTree>
    <p:extLst>
      <p:ext uri="{BB962C8B-B14F-4D97-AF65-F5344CB8AC3E}">
        <p14:creationId xmlns:p14="http://schemas.microsoft.com/office/powerpoint/2010/main" val="38865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0B06C9-E646-BA6D-91B0-72CD156A1B20}"/>
              </a:ext>
            </a:extLst>
          </p:cNvPr>
          <p:cNvSpPr>
            <a:spLocks noGrp="1"/>
          </p:cNvSpPr>
          <p:nvPr>
            <p:ph idx="1"/>
          </p:nvPr>
        </p:nvSpPr>
        <p:spPr>
          <a:xfrm>
            <a:off x="3376808" y="1113589"/>
            <a:ext cx="7971585" cy="4619872"/>
          </a:xfrm>
        </p:spPr>
        <p:txBody>
          <a:bodyPr vert="horz" lIns="91440" tIns="45720" rIns="91440" bIns="45720" rtlCol="0" anchor="t">
            <a:normAutofit fontScale="92500" lnSpcReduction="20000"/>
          </a:bodyPr>
          <a:lstStyle/>
          <a:p>
            <a:pPr marL="0" indent="0" algn="just">
              <a:buNone/>
            </a:pPr>
            <a:r>
              <a:rPr lang="fr-FR">
                <a:latin typeface="Calibri"/>
                <a:ea typeface="Source Sans Pro"/>
                <a:cs typeface="Calibri"/>
              </a:rPr>
              <a:t>Il est proposé au Conseil municipal :</a:t>
            </a:r>
            <a:endParaRPr lang="fr-FR">
              <a:ea typeface="Source Sans Pro"/>
            </a:endParaRPr>
          </a:p>
          <a:p>
            <a:pPr algn="just"/>
            <a:r>
              <a:rPr lang="fr-FR">
                <a:latin typeface="Source Sans Pro"/>
                <a:ea typeface="Source Sans Pro"/>
              </a:rPr>
              <a:t>d'attribuer le marché correspondant au lot 1 au groupement </a:t>
            </a:r>
            <a:r>
              <a:rPr lang="fr-FR" err="1">
                <a:latin typeface="Source Sans Pro"/>
                <a:ea typeface="Source Sans Pro"/>
              </a:rPr>
              <a:t>Cupani</a:t>
            </a:r>
            <a:r>
              <a:rPr lang="fr-FR">
                <a:latin typeface="Source Sans Pro"/>
                <a:ea typeface="Source Sans Pro"/>
              </a:rPr>
              <a:t> – </a:t>
            </a:r>
            <a:r>
              <a:rPr lang="fr-FR" err="1">
                <a:latin typeface="Source Sans Pro"/>
                <a:ea typeface="Source Sans Pro"/>
              </a:rPr>
              <a:t>Biasini</a:t>
            </a:r>
            <a:r>
              <a:rPr lang="fr-FR">
                <a:latin typeface="Source Sans Pro"/>
                <a:ea typeface="Source Sans Pro"/>
              </a:rPr>
              <a:t> 24 rue Fréderic Chopin, 38320 Eybens, pour un montant de 180 186 € HT </a:t>
            </a:r>
            <a:endParaRPr lang="fr-FR"/>
          </a:p>
          <a:p>
            <a:pPr algn="just"/>
            <a:r>
              <a:rPr lang="fr-FR">
                <a:latin typeface="Source Sans Pro"/>
                <a:ea typeface="Source Sans Pro"/>
              </a:rPr>
              <a:t>de retenir la prestation supplémentaire éventuelle du lot 2 relative à la structure métallique de couverture des deux stockages à sel ; </a:t>
            </a:r>
            <a:endParaRPr lang="fr-FR"/>
          </a:p>
          <a:p>
            <a:pPr algn="just"/>
            <a:r>
              <a:rPr lang="fr-FR">
                <a:latin typeface="Source Sans Pro"/>
                <a:ea typeface="Source Sans Pro"/>
              </a:rPr>
              <a:t>d'attribuer le marché correspondant au lot 2 à la société </a:t>
            </a:r>
            <a:r>
              <a:rPr lang="fr-FR" err="1">
                <a:latin typeface="Source Sans Pro"/>
                <a:ea typeface="Source Sans Pro"/>
              </a:rPr>
              <a:t>Seric</a:t>
            </a:r>
            <a:r>
              <a:rPr lang="fr-FR">
                <a:latin typeface="Source Sans Pro"/>
                <a:ea typeface="Source Sans Pro"/>
              </a:rPr>
              <a:t> Alpes Dauphine, sis ZA de </a:t>
            </a:r>
            <a:r>
              <a:rPr lang="fr-FR" err="1">
                <a:latin typeface="Source Sans Pro"/>
                <a:ea typeface="Source Sans Pro"/>
              </a:rPr>
              <a:t>Montepy</a:t>
            </a:r>
            <a:r>
              <a:rPr lang="fr-FR">
                <a:latin typeface="Source Sans Pro"/>
                <a:ea typeface="Source Sans Pro"/>
              </a:rPr>
              <a:t>, 38140 </a:t>
            </a:r>
            <a:r>
              <a:rPr lang="fr-FR" err="1">
                <a:latin typeface="Source Sans Pro"/>
                <a:ea typeface="Source Sans Pro"/>
              </a:rPr>
              <a:t>Fleurieux</a:t>
            </a:r>
            <a:r>
              <a:rPr lang="fr-FR">
                <a:latin typeface="Source Sans Pro"/>
                <a:ea typeface="Source Sans Pro"/>
              </a:rPr>
              <a:t> sur l’Arbresle, pour un montant de 47 755 € HT</a:t>
            </a:r>
          </a:p>
          <a:p>
            <a:pPr algn="just"/>
            <a:r>
              <a:rPr lang="fr-FR">
                <a:latin typeface="Source Sans Pro"/>
                <a:ea typeface="Source Sans Pro"/>
              </a:rPr>
              <a:t>d'autoriser M. le Maire, à signer ces deux marchés, ainsi que tous documents se rapportant à leurs exécutions</a:t>
            </a:r>
          </a:p>
          <a:p>
            <a:endParaRPr lang="fr-FR"/>
          </a:p>
        </p:txBody>
      </p:sp>
      <p:sp>
        <p:nvSpPr>
          <p:cNvPr id="4" name="Espace réservé du contenu 3">
            <a:extLst>
              <a:ext uri="{FF2B5EF4-FFF2-40B4-BE49-F238E27FC236}">
                <a16:creationId xmlns:a16="http://schemas.microsoft.com/office/drawing/2014/main" id="{3B871621-9F8A-D8D0-6CED-66537434C606}"/>
              </a:ext>
            </a:extLst>
          </p:cNvPr>
          <p:cNvSpPr>
            <a:spLocks noGrp="1"/>
          </p:cNvSpPr>
          <p:nvPr>
            <p:ph idx="13"/>
          </p:nvPr>
        </p:nvSpPr>
        <p:spPr>
          <a:xfrm>
            <a:off x="162311" y="1330030"/>
            <a:ext cx="2560483" cy="4332325"/>
          </a:xfrm>
        </p:spPr>
        <p:txBody>
          <a:bodyPr vert="horz" lIns="91440" tIns="45720" rIns="91440" bIns="45720" rtlCol="0" anchor="t">
            <a:normAutofit/>
          </a:bodyPr>
          <a:lstStyle/>
          <a:p>
            <a:r>
              <a:rPr lang="fr-FR">
                <a:latin typeface="Source Sans Pro"/>
                <a:ea typeface="Source Sans Pro"/>
              </a:rPr>
              <a:t>DEL20230323_33</a:t>
            </a:r>
            <a:br>
              <a:rPr lang="fr-FR">
                <a:latin typeface="Source Sans Pro"/>
                <a:ea typeface="Source Sans Pro"/>
              </a:rPr>
            </a:br>
            <a:r>
              <a:rPr lang="fr-FR">
                <a:latin typeface="Source Sans Pro"/>
                <a:ea typeface="Source Sans Pro"/>
              </a:rPr>
              <a:t> AMENAGEMENT URBAIN ET INTERCOMMUNALITE – Attribution du marché de construction et aménagement d'un parc à matériaux pour les besoins de la commune d'Eybens - Lot 1 : VRD - Génie civil et Lot 2 : Serrurerie </a:t>
            </a:r>
            <a:endParaRPr lang="fr-FR"/>
          </a:p>
        </p:txBody>
      </p:sp>
    </p:spTree>
    <p:extLst>
      <p:ext uri="{BB962C8B-B14F-4D97-AF65-F5344CB8AC3E}">
        <p14:creationId xmlns:p14="http://schemas.microsoft.com/office/powerpoint/2010/main" val="108934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83351" y="326841"/>
            <a:ext cx="2844375"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DEL20230323_34</a:t>
            </a:r>
            <a:br>
              <a:rPr lang="fr-FR" sz="2000" b="1">
                <a:solidFill>
                  <a:srgbClr val="FFFFFF"/>
                </a:solidFill>
                <a:latin typeface="Source Sans Pro"/>
                <a:ea typeface="Source Sans Pro"/>
              </a:rPr>
            </a:br>
            <a:r>
              <a:rPr lang="fr-FR" sz="2000" b="1">
                <a:solidFill>
                  <a:srgbClr val="FFFFFF"/>
                </a:solidFill>
                <a:latin typeface="Source Sans Pro"/>
                <a:ea typeface="Source Sans Pro"/>
              </a:rPr>
              <a:t> AMENAGEMENT URBAIN ET INTERCOMMUNALITE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Convention constitutive de groupement de commandes entre les communes de la Métropole et Grenoble-Alpes Métropole visant la passation de marché de maintenance et d’évolution de l’outillage du système d’instruction des autorisations relatives au droit des sols (ADS) </a:t>
            </a:r>
            <a:endParaRPr lang="fr-FR" b="1">
              <a:solidFill>
                <a:srgbClr val="FFFFFF"/>
              </a:solidFill>
            </a:endParaRPr>
          </a:p>
          <a:p>
            <a:pPr marL="0" indent="0">
              <a:buNone/>
            </a:pPr>
            <a:endParaRPr lang="fr-FR" sz="2000" b="1">
              <a:solidFill>
                <a:srgbClr val="FFFFFF"/>
              </a:solidFill>
            </a:endParaRPr>
          </a:p>
        </p:txBody>
      </p:sp>
      <p:sp>
        <p:nvSpPr>
          <p:cNvPr id="5" name="Titre 1">
            <a:extLst>
              <a:ext uri="{FF2B5EF4-FFF2-40B4-BE49-F238E27FC236}">
                <a16:creationId xmlns:a16="http://schemas.microsoft.com/office/drawing/2014/main" id="{9C8981C3-95F5-1EE1-FE6A-0BBE4318950D}"/>
              </a:ext>
            </a:extLst>
          </p:cNvPr>
          <p:cNvSpPr txBox="1">
            <a:spLocks/>
          </p:cNvSpPr>
          <p:nvPr/>
        </p:nvSpPr>
        <p:spPr>
          <a:xfrm>
            <a:off x="3492258" y="536669"/>
            <a:ext cx="8398700" cy="5902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2400">
              <a:solidFill>
                <a:schemeClr val="tx1"/>
              </a:solidFill>
              <a:latin typeface="Source Sans Pro"/>
              <a:ea typeface="Source Sans Pro"/>
              <a:cs typeface="Arial"/>
            </a:endParaRPr>
          </a:p>
          <a:p>
            <a:r>
              <a:rPr lang="fr-FR" sz="2400" b="0">
                <a:solidFill>
                  <a:schemeClr val="tx1"/>
                </a:solidFill>
                <a:latin typeface="Source Sans Pro"/>
                <a:ea typeface="Source Sans Pro"/>
                <a:cs typeface="Arial"/>
              </a:rPr>
              <a:t>Suite à la dématérialisation des autorisations d'urbanisme, et à la généralisation de leur </a:t>
            </a:r>
            <a:r>
              <a:rPr lang="fr-FR" sz="2400" err="1">
                <a:solidFill>
                  <a:schemeClr val="tx1"/>
                </a:solidFill>
                <a:latin typeface="Source Sans Pro"/>
                <a:ea typeface="Source Sans Pro"/>
                <a:cs typeface="Arial"/>
              </a:rPr>
              <a:t>co</a:t>
            </a:r>
            <a:r>
              <a:rPr lang="fr-FR" sz="2400">
                <a:solidFill>
                  <a:schemeClr val="tx1"/>
                </a:solidFill>
                <a:latin typeface="Source Sans Pro"/>
                <a:ea typeface="Source Sans Pro"/>
                <a:cs typeface="Arial"/>
              </a:rPr>
              <a:t>-instruction</a:t>
            </a:r>
            <a:r>
              <a:rPr lang="fr-FR" sz="2400" b="0">
                <a:solidFill>
                  <a:schemeClr val="tx1"/>
                </a:solidFill>
                <a:latin typeface="Source Sans Pro"/>
                <a:ea typeface="Source Sans Pro"/>
                <a:cs typeface="Arial"/>
              </a:rPr>
              <a:t> entre la Métropole et les communes, il est apparu nécessaire de se doter d'un outil commun d'instruction et de cartographie.</a:t>
            </a:r>
            <a:endParaRPr lang="fr-FR" sz="2400" b="0">
              <a:solidFill>
                <a:schemeClr val="tx1"/>
              </a:solidFill>
              <a:latin typeface="Source Sans Pro"/>
              <a:cs typeface="Arial"/>
            </a:endParaRPr>
          </a:p>
          <a:p>
            <a:endParaRPr lang="fr-FR" sz="2400" b="0">
              <a:solidFill>
                <a:schemeClr val="tx1"/>
              </a:solidFill>
              <a:latin typeface="Source Sans Pro"/>
              <a:cs typeface="Arial"/>
            </a:endParaRPr>
          </a:p>
          <a:p>
            <a:r>
              <a:rPr lang="fr-FR" sz="2400" b="0">
                <a:solidFill>
                  <a:schemeClr val="tx1"/>
                </a:solidFill>
                <a:latin typeface="Source Sans Pro"/>
                <a:ea typeface="Source Sans Pro"/>
                <a:cs typeface="Arial"/>
              </a:rPr>
              <a:t>La présente délibération vise à permettre à la commune d'adhérer au groupement de commande correspondant afin de choisir un prestataire d'héberger cet outil et de la maintenir.</a:t>
            </a:r>
            <a:endParaRPr lang="fr-FR" sz="2400" b="0">
              <a:solidFill>
                <a:schemeClr val="tx1"/>
              </a:solidFill>
              <a:latin typeface="Source Sans Pro"/>
              <a:cs typeface="Arial"/>
            </a:endParaRPr>
          </a:p>
          <a:p>
            <a:endParaRPr lang="fr-FR" sz="2400" b="0">
              <a:solidFill>
                <a:schemeClr val="tx1"/>
              </a:solidFill>
              <a:latin typeface="Source Sans Pro"/>
              <a:cs typeface="Arial"/>
            </a:endParaRPr>
          </a:p>
          <a:p>
            <a:r>
              <a:rPr lang="fr-FR" sz="2400" b="0">
                <a:solidFill>
                  <a:schemeClr val="tx1"/>
                </a:solidFill>
                <a:latin typeface="Source Sans Pro"/>
                <a:ea typeface="Source Sans Pro"/>
                <a:cs typeface="Arial"/>
              </a:rPr>
              <a:t>La Métropole sera la coordonnatrice de ce groupement de commandes qui rassemble ses 49 communes.</a:t>
            </a:r>
          </a:p>
          <a:p>
            <a:endParaRPr lang="fr-FR" sz="2000" b="0">
              <a:latin typeface="Arial"/>
              <a:cs typeface="Arial"/>
            </a:endParaRPr>
          </a:p>
        </p:txBody>
      </p:sp>
    </p:spTree>
    <p:extLst>
      <p:ext uri="{BB962C8B-B14F-4D97-AF65-F5344CB8AC3E}">
        <p14:creationId xmlns:p14="http://schemas.microsoft.com/office/powerpoint/2010/main" val="3915683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800" y="1693186"/>
            <a:ext cx="2966995" cy="4986174"/>
          </a:xfrm>
        </p:spPr>
        <p:txBody>
          <a:bodyPr vert="horz" lIns="91440" tIns="45720" rIns="91440" bIns="45720" rtlCol="0" anchor="t">
            <a:noAutofit/>
          </a:bodyPr>
          <a:lstStyle/>
          <a:p>
            <a:pPr>
              <a:buNone/>
            </a:pPr>
            <a:r>
              <a:rPr lang="fr-FR" sz="2000" b="1">
                <a:solidFill>
                  <a:srgbClr val="FFFFFF"/>
                </a:solidFill>
                <a:latin typeface="Source Sans Pro"/>
                <a:ea typeface="Source Sans Pro"/>
              </a:rPr>
              <a:t>DEL20230323_35</a:t>
            </a:r>
            <a:br>
              <a:rPr lang="fr-FR" sz="2000" b="1">
                <a:solidFill>
                  <a:srgbClr val="FFFFFF"/>
                </a:solidFill>
                <a:latin typeface="Source Sans Pro"/>
                <a:ea typeface="Source Sans Pro"/>
              </a:rPr>
            </a:br>
            <a:r>
              <a:rPr lang="fr-FR" sz="2000" b="1">
                <a:solidFill>
                  <a:srgbClr val="FFFFFF"/>
                </a:solidFill>
                <a:latin typeface="Source Sans Pro"/>
                <a:ea typeface="Source Sans Pro"/>
              </a:rPr>
              <a:t> AMENAGEMENT URBAIN ET INTERCOMMUNALITE </a:t>
            </a:r>
            <a:r>
              <a:rPr lang="fr-FR" sz="2000" b="1" i="0">
                <a:solidFill>
                  <a:srgbClr val="FFFFFF"/>
                </a:solidFill>
                <a:effectLst/>
                <a:latin typeface="Source Sans Pro"/>
                <a:ea typeface="Source Sans Pro"/>
              </a:rPr>
              <a:t>–</a:t>
            </a:r>
            <a:r>
              <a:rPr lang="fr-FR" sz="2000" b="1">
                <a:solidFill>
                  <a:srgbClr val="FFFFFF"/>
                </a:solidFill>
                <a:latin typeface="Source Sans Pro"/>
                <a:ea typeface="Source Sans Pro"/>
              </a:rPr>
              <a:t> </a:t>
            </a:r>
            <a:br>
              <a:rPr lang="fr-FR" sz="2000" b="1">
                <a:latin typeface="Source Sans Pro"/>
                <a:ea typeface="Source Sans Pro"/>
              </a:rPr>
            </a:br>
            <a:r>
              <a:rPr lang="fr-FR" sz="2000" b="1">
                <a:solidFill>
                  <a:srgbClr val="FFFFFF"/>
                </a:solidFill>
                <a:latin typeface="Source Sans Pro"/>
                <a:ea typeface="Source Sans Pro"/>
              </a:rPr>
              <a:t>Demande d’inscription d’une mission au programme partenarial d’activités 2023 de l’Agence d’urbanisme de la région grenobloise</a:t>
            </a:r>
            <a:endParaRPr lang="fr-FR" b="1">
              <a:solidFill>
                <a:srgbClr val="FFFFFF"/>
              </a:solidFill>
            </a:endParaRPr>
          </a:p>
          <a:p>
            <a:pPr marL="0" indent="0">
              <a:buNone/>
            </a:pPr>
            <a:endParaRPr lang="fr-FR" sz="2000" b="1">
              <a:solidFill>
                <a:srgbClr val="FFFFFF"/>
              </a:solidFill>
            </a:endParaRPr>
          </a:p>
        </p:txBody>
      </p:sp>
      <p:sp>
        <p:nvSpPr>
          <p:cNvPr id="5" name="Titre 1">
            <a:extLst>
              <a:ext uri="{FF2B5EF4-FFF2-40B4-BE49-F238E27FC236}">
                <a16:creationId xmlns:a16="http://schemas.microsoft.com/office/drawing/2014/main" id="{DA54D33C-06B0-EBB9-E172-D40153829D24}"/>
              </a:ext>
            </a:extLst>
          </p:cNvPr>
          <p:cNvSpPr txBox="1">
            <a:spLocks/>
          </p:cNvSpPr>
          <p:nvPr/>
        </p:nvSpPr>
        <p:spPr>
          <a:xfrm>
            <a:off x="3000249" y="56575"/>
            <a:ext cx="8868426" cy="520330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2000">
              <a:solidFill>
                <a:schemeClr val="tx1"/>
              </a:solidFill>
              <a:latin typeface="Source Sans Pro"/>
              <a:ea typeface="Source Sans Pro"/>
              <a:cs typeface="Arial"/>
            </a:endParaRPr>
          </a:p>
          <a:p>
            <a:r>
              <a:rPr lang="fr-FR" sz="2000">
                <a:solidFill>
                  <a:schemeClr val="tx1"/>
                </a:solidFill>
                <a:latin typeface="Source Sans Pro"/>
                <a:ea typeface="Source Sans Pro"/>
                <a:cs typeface="Arial"/>
              </a:rPr>
              <a:t>Le secteur de la Tuilerie </a:t>
            </a:r>
            <a:r>
              <a:rPr lang="fr-FR" sz="2000" b="0">
                <a:solidFill>
                  <a:schemeClr val="tx1"/>
                </a:solidFill>
                <a:latin typeface="Source Sans Pro"/>
                <a:ea typeface="Source Sans Pro"/>
                <a:cs typeface="Arial"/>
              </a:rPr>
              <a:t>est un secteur qui a connu une profonde mutation au cours des 20 dernières années.</a:t>
            </a:r>
            <a:endParaRPr lang="fr-FR" sz="2000" b="0">
              <a:solidFill>
                <a:schemeClr val="tx1"/>
              </a:solidFill>
              <a:latin typeface="Source Sans Pro"/>
              <a:cs typeface="Arial"/>
            </a:endParaRPr>
          </a:p>
          <a:p>
            <a:endParaRPr lang="fr-FR" sz="2000" b="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Historique zone d'activités économiques et artisanales, il est devenu à dominante essentiellement résidentielle, de par sa proximité des services, commerces, et transports en commun.</a:t>
            </a:r>
            <a:endParaRPr lang="fr-FR" sz="2000" b="0">
              <a:solidFill>
                <a:schemeClr val="tx1"/>
              </a:solidFill>
              <a:latin typeface="Source Sans Pro"/>
              <a:cs typeface="Arial"/>
            </a:endParaRPr>
          </a:p>
          <a:p>
            <a:endParaRPr lang="fr-FR" sz="200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Demeurent néanmoins quelques tènements fonciers susceptibles de muter au cours des prochaines années dont l'urbanisation méritera d'être accompagnée dans le cadre d'un projet global.</a:t>
            </a:r>
            <a:endParaRPr lang="fr-FR" sz="2000">
              <a:solidFill>
                <a:schemeClr val="tx1"/>
              </a:solidFill>
              <a:latin typeface="Source Sans Pro"/>
              <a:cs typeface="Arial"/>
            </a:endParaRPr>
          </a:p>
          <a:p>
            <a:endParaRPr lang="fr-FR" sz="2000" b="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Par ailleurs les espaces publics ont besoin d'être repensés, le développement du quartier s'étant organisé par opérations immobilières successives, sans vision d'ensemble, notamment des maillages piétons. </a:t>
            </a:r>
            <a:endParaRPr lang="fr-FR" sz="2000">
              <a:solidFill>
                <a:schemeClr val="tx1"/>
              </a:solidFill>
              <a:latin typeface="Source Sans Pro"/>
              <a:cs typeface="Arial"/>
            </a:endParaRPr>
          </a:p>
          <a:p>
            <a:endParaRPr lang="fr-FR" sz="2000" b="0">
              <a:solidFill>
                <a:schemeClr val="tx1"/>
              </a:solidFill>
              <a:latin typeface="Source Sans Pro"/>
              <a:cs typeface="Arial"/>
            </a:endParaRPr>
          </a:p>
          <a:p>
            <a:r>
              <a:rPr lang="fr-FR" sz="2000" b="0">
                <a:solidFill>
                  <a:schemeClr val="tx1"/>
                </a:solidFill>
                <a:latin typeface="Source Sans Pro"/>
                <a:ea typeface="Source Sans Pro"/>
                <a:cs typeface="Arial"/>
              </a:rPr>
              <a:t>Enfin, l'objectif actuellement travaillé avec le SMMAG est d'étudier la faisabilité d'un prolongement de la ligne C4.</a:t>
            </a:r>
          </a:p>
          <a:p>
            <a:endParaRPr lang="fr-FR" sz="2000" b="0">
              <a:solidFill>
                <a:schemeClr val="tx1"/>
              </a:solidFill>
              <a:latin typeface="Source Sans Pro"/>
              <a:cs typeface="Arial"/>
            </a:endParaRPr>
          </a:p>
          <a:p>
            <a:r>
              <a:rPr lang="fr-FR" sz="2000" b="0">
                <a:solidFill>
                  <a:schemeClr val="tx1"/>
                </a:solidFill>
                <a:latin typeface="Source Sans Pro"/>
                <a:ea typeface="Source Sans Pro"/>
                <a:cs typeface="Arial"/>
              </a:rPr>
              <a:t>L'écriture d'une OAP qui pourrait s'inscrire dans la </a:t>
            </a:r>
            <a:r>
              <a:rPr lang="fr-FR" sz="2000">
                <a:solidFill>
                  <a:schemeClr val="tx1"/>
                </a:solidFill>
                <a:latin typeface="Source Sans Pro"/>
                <a:ea typeface="Source Sans Pro"/>
                <a:cs typeface="Arial"/>
              </a:rPr>
              <a:t>modification N°3 du PLUI</a:t>
            </a:r>
            <a:r>
              <a:rPr lang="fr-FR" sz="2000" b="0">
                <a:solidFill>
                  <a:schemeClr val="tx1"/>
                </a:solidFill>
                <a:latin typeface="Source Sans Pro"/>
                <a:ea typeface="Source Sans Pro"/>
                <a:cs typeface="Arial"/>
              </a:rPr>
              <a:t> permettra à la ville de se doter d'un outil d'anticipation et de planification des prochaines évolutions du secteur ( inscription d'emplacements réservés, principes d'organisation de l'espace...).</a:t>
            </a:r>
          </a:p>
          <a:p>
            <a:endParaRPr lang="fr-FR" sz="2000" b="0">
              <a:solidFill>
                <a:schemeClr val="tx1"/>
              </a:solidFill>
              <a:latin typeface="Source Sans Pro"/>
              <a:ea typeface="Source Sans Pro"/>
              <a:cs typeface="Arial"/>
            </a:endParaRPr>
          </a:p>
          <a:p>
            <a:r>
              <a:rPr lang="fr-FR" sz="2000" b="0">
                <a:solidFill>
                  <a:schemeClr val="tx1"/>
                </a:solidFill>
                <a:latin typeface="Source Sans Pro"/>
                <a:ea typeface="Source Sans Pro"/>
                <a:cs typeface="Arial"/>
              </a:rPr>
              <a:t>Ce travail d'écriture fait pleinement partie des missions de l'agence d'urbanisme de la région grenobloise, dans le cadre de son programme partenarial.</a:t>
            </a:r>
            <a:endParaRPr lang="fr-FR" sz="2000" b="0">
              <a:solidFill>
                <a:schemeClr val="tx1"/>
              </a:solidFill>
              <a:latin typeface="Source Sans Pro"/>
              <a:cs typeface="Arial"/>
            </a:endParaRPr>
          </a:p>
          <a:p>
            <a:endParaRPr lang="fr-FR" sz="2000" b="0">
              <a:solidFill>
                <a:schemeClr val="tx1"/>
              </a:solidFill>
              <a:latin typeface="Source Sans Pro"/>
              <a:cs typeface="Arial"/>
            </a:endParaRPr>
          </a:p>
          <a:p>
            <a:r>
              <a:rPr lang="fr-FR" sz="2000" b="0">
                <a:solidFill>
                  <a:schemeClr val="tx1"/>
                </a:solidFill>
                <a:latin typeface="Source Sans Pro"/>
                <a:ea typeface="Source Sans Pro"/>
                <a:cs typeface="Arial"/>
              </a:rPr>
              <a:t>Telle est l'objet de cette délibération.</a:t>
            </a:r>
          </a:p>
          <a:p>
            <a:endParaRPr lang="fr-FR" sz="2000" b="0">
              <a:latin typeface="Arial"/>
              <a:cs typeface="Arial"/>
            </a:endParaRPr>
          </a:p>
        </p:txBody>
      </p:sp>
      <p:pic>
        <p:nvPicPr>
          <p:cNvPr id="2" name="Picture 3">
            <a:extLst>
              <a:ext uri="{FF2B5EF4-FFF2-40B4-BE49-F238E27FC236}">
                <a16:creationId xmlns:a16="http://schemas.microsoft.com/office/drawing/2014/main" id="{55CBA21E-2369-9F5D-0F83-3088D88D1D78}"/>
              </a:ext>
            </a:extLst>
          </p:cNvPr>
          <p:cNvPicPr>
            <a:picLocks noChangeAspect="1"/>
          </p:cNvPicPr>
          <p:nvPr/>
        </p:nvPicPr>
        <p:blipFill>
          <a:blip r:embed="rId2"/>
          <a:stretch>
            <a:fillRect/>
          </a:stretch>
        </p:blipFill>
        <p:spPr>
          <a:xfrm>
            <a:off x="7949852" y="4769665"/>
            <a:ext cx="2743200" cy="1995055"/>
          </a:xfrm>
          <a:prstGeom prst="rect">
            <a:avLst/>
          </a:prstGeom>
        </p:spPr>
      </p:pic>
    </p:spTree>
    <p:extLst>
      <p:ext uri="{BB962C8B-B14F-4D97-AF65-F5344CB8AC3E}">
        <p14:creationId xmlns:p14="http://schemas.microsoft.com/office/powerpoint/2010/main" val="308748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1575136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0AB3A03B-4E36-AE36-2DA2-3B2AEA1DD8DC}"/>
              </a:ext>
            </a:extLst>
          </p:cNvPr>
          <p:cNvSpPr txBox="1">
            <a:spLocks/>
          </p:cNvSpPr>
          <p:nvPr/>
        </p:nvSpPr>
        <p:spPr>
          <a:xfrm>
            <a:off x="4916301" y="1203495"/>
            <a:ext cx="6425184" cy="167188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b="1" kern="1200">
                <a:solidFill>
                  <a:srgbClr val="0080AA"/>
                </a:solidFill>
                <a:latin typeface="Source Sans Pro" panose="020B0503030403020204" pitchFamily="34" charset="0"/>
                <a:ea typeface="Source Sans Pro" panose="020B0503030403020204" pitchFamily="34" charset="0"/>
                <a:cs typeface="+mj-cs"/>
              </a:defRPr>
            </a:lvl1pPr>
          </a:lstStyle>
          <a:p>
            <a:r>
              <a:rPr lang="fr-FR">
                <a:latin typeface="Source Sans Pro"/>
                <a:ea typeface="Source Sans Pro"/>
              </a:rPr>
              <a:t>Prochain conseil municipal le 25 mai </a:t>
            </a:r>
          </a:p>
        </p:txBody>
      </p:sp>
    </p:spTree>
    <p:extLst>
      <p:ext uri="{BB962C8B-B14F-4D97-AF65-F5344CB8AC3E}">
        <p14:creationId xmlns:p14="http://schemas.microsoft.com/office/powerpoint/2010/main" val="1249308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340876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Reprise anticipée et affectation des résultats 2022 </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pic>
        <p:nvPicPr>
          <p:cNvPr id="2" name="Picture 4">
            <a:extLst>
              <a:ext uri="{FF2B5EF4-FFF2-40B4-BE49-F238E27FC236}">
                <a16:creationId xmlns:a16="http://schemas.microsoft.com/office/drawing/2014/main" id="{8B1E5406-81E6-5406-7293-86598876F3F0}"/>
              </a:ext>
            </a:extLst>
          </p:cNvPr>
          <p:cNvPicPr>
            <a:picLocks noChangeAspect="1"/>
          </p:cNvPicPr>
          <p:nvPr/>
        </p:nvPicPr>
        <p:blipFill>
          <a:blip r:embed="rId2"/>
          <a:stretch>
            <a:fillRect/>
          </a:stretch>
        </p:blipFill>
        <p:spPr>
          <a:xfrm>
            <a:off x="3443817" y="247499"/>
            <a:ext cx="8521700" cy="5907918"/>
          </a:xfrm>
          <a:prstGeom prst="rect">
            <a:avLst/>
          </a:prstGeom>
        </p:spPr>
      </p:pic>
    </p:spTree>
    <p:extLst>
      <p:ext uri="{BB962C8B-B14F-4D97-AF65-F5344CB8AC3E}">
        <p14:creationId xmlns:p14="http://schemas.microsoft.com/office/powerpoint/2010/main" val="273849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Reprise anticipée et affectation des résultats 2022 </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graphicFrame>
        <p:nvGraphicFramePr>
          <p:cNvPr id="5" name="Table 4">
            <a:extLst>
              <a:ext uri="{FF2B5EF4-FFF2-40B4-BE49-F238E27FC236}">
                <a16:creationId xmlns:a16="http://schemas.microsoft.com/office/drawing/2014/main" id="{48D278CE-C8B6-B3B3-CE62-52E7B7E5C11F}"/>
              </a:ext>
            </a:extLst>
          </p:cNvPr>
          <p:cNvGraphicFramePr>
            <a:graphicFrameLocks noGrp="1"/>
          </p:cNvGraphicFramePr>
          <p:nvPr>
            <p:extLst>
              <p:ext uri="{D42A27DB-BD31-4B8C-83A1-F6EECF244321}">
                <p14:modId xmlns:p14="http://schemas.microsoft.com/office/powerpoint/2010/main" val="1647253798"/>
              </p:ext>
            </p:extLst>
          </p:nvPr>
        </p:nvGraphicFramePr>
        <p:xfrm>
          <a:off x="3382027" y="2233808"/>
          <a:ext cx="8502316" cy="4370533"/>
        </p:xfrm>
        <a:graphic>
          <a:graphicData uri="http://schemas.openxmlformats.org/drawingml/2006/table">
            <a:tbl>
              <a:tblPr firstRow="1" bandRow="1">
                <a:tableStyleId>{5C22544A-7EE6-4342-B048-85BDC9FD1C3A}</a:tableStyleId>
              </a:tblPr>
              <a:tblGrid>
                <a:gridCol w="4929419">
                  <a:extLst>
                    <a:ext uri="{9D8B030D-6E8A-4147-A177-3AD203B41FA5}">
                      <a16:colId xmlns:a16="http://schemas.microsoft.com/office/drawing/2014/main" val="1702978368"/>
                    </a:ext>
                  </a:extLst>
                </a:gridCol>
                <a:gridCol w="208280">
                  <a:extLst>
                    <a:ext uri="{9D8B030D-6E8A-4147-A177-3AD203B41FA5}">
                      <a16:colId xmlns:a16="http://schemas.microsoft.com/office/drawing/2014/main" val="3894788334"/>
                    </a:ext>
                  </a:extLst>
                </a:gridCol>
                <a:gridCol w="208280">
                  <a:extLst>
                    <a:ext uri="{9D8B030D-6E8A-4147-A177-3AD203B41FA5}">
                      <a16:colId xmlns:a16="http://schemas.microsoft.com/office/drawing/2014/main" val="71299477"/>
                    </a:ext>
                  </a:extLst>
                </a:gridCol>
                <a:gridCol w="3156337">
                  <a:extLst>
                    <a:ext uri="{9D8B030D-6E8A-4147-A177-3AD203B41FA5}">
                      <a16:colId xmlns:a16="http://schemas.microsoft.com/office/drawing/2014/main" val="778071678"/>
                    </a:ext>
                  </a:extLst>
                </a:gridCol>
              </a:tblGrid>
              <a:tr h="1096027">
                <a:tc>
                  <a:txBody>
                    <a:bodyPr/>
                    <a:lstStyle/>
                    <a:p>
                      <a:pPr marL="0" algn="ctr" rtl="0" eaLnBrk="1" latinLnBrk="0" hangingPunct="1">
                        <a:spcBef>
                          <a:spcPts val="0"/>
                        </a:spcBef>
                        <a:spcAft>
                          <a:spcPts val="0"/>
                        </a:spcAft>
                      </a:pPr>
                      <a:r>
                        <a:rPr lang="fr-FR" sz="2400" kern="1200">
                          <a:effectLst/>
                        </a:rPr>
                        <a:t>Libellé</a:t>
                      </a:r>
                      <a:endParaRPr lang="fr-FR">
                        <a:effectLst/>
                      </a:endParaRPr>
                    </a:p>
                  </a:txBody>
                  <a:tcPr marL="0" marR="0" marT="0" marB="0" anchor="ctr"/>
                </a:tc>
                <a:tc gridSpan="3">
                  <a:txBody>
                    <a:bodyPr/>
                    <a:lstStyle/>
                    <a:p>
                      <a:pPr marL="0" algn="ctr" rtl="0" eaLnBrk="1" latinLnBrk="0" hangingPunct="1">
                        <a:spcBef>
                          <a:spcPts val="0"/>
                        </a:spcBef>
                        <a:spcAft>
                          <a:spcPts val="0"/>
                        </a:spcAft>
                      </a:pPr>
                      <a:r>
                        <a:rPr lang="fr-FR" sz="2400" kern="1200">
                          <a:effectLst/>
                        </a:rPr>
                        <a:t>                                            Montant CA 2022</a:t>
                      </a:r>
                      <a:endParaRPr lang="fr-FR">
                        <a:effectLst/>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738272"/>
                  </a:ext>
                </a:extLst>
              </a:tr>
              <a:tr h="652048">
                <a:tc gridSpan="4">
                  <a:txBody>
                    <a:bodyPr/>
                    <a:lstStyle/>
                    <a:p>
                      <a:pPr marL="0" algn="ctr" rtl="0" eaLnBrk="1" latinLnBrk="0" hangingPunct="1">
                        <a:spcBef>
                          <a:spcPts val="0"/>
                        </a:spcBef>
                        <a:spcAft>
                          <a:spcPts val="0"/>
                        </a:spcAft>
                      </a:pPr>
                      <a:r>
                        <a:rPr lang="fr-FR" sz="2800" kern="1200">
                          <a:effectLst/>
                        </a:rPr>
                        <a:t>Affectation des résultats</a:t>
                      </a:r>
                      <a:endParaRPr lang="fr-FR">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822600"/>
                  </a:ext>
                </a:extLst>
              </a:tr>
              <a:tr h="608578">
                <a:tc gridSpan="3">
                  <a:txBody>
                    <a:bodyPr/>
                    <a:lstStyle/>
                    <a:p>
                      <a:pPr marL="0" algn="l" rtl="0" eaLnBrk="1" latinLnBrk="0" hangingPunct="1">
                        <a:spcBef>
                          <a:spcPts val="0"/>
                        </a:spcBef>
                        <a:spcAft>
                          <a:spcPts val="0"/>
                        </a:spcAft>
                      </a:pPr>
                      <a:r>
                        <a:rPr lang="fr-FR" sz="2400" kern="1200">
                          <a:effectLst/>
                        </a:rPr>
                        <a:t>Excédent d’investissement en 1068</a:t>
                      </a:r>
                      <a:endParaRPr lang="fr-FR">
                        <a:effectLst/>
                      </a:endParaRPr>
                    </a:p>
                  </a:txBody>
                  <a:tcPr marL="0" marR="0" marT="0" marB="0" anchor="ctr"/>
                </a:tc>
                <a:tc hMerge="1">
                  <a:txBody>
                    <a:bodyPr/>
                    <a:lstStyle/>
                    <a:p>
                      <a:endParaRPr lang="en-US"/>
                    </a:p>
                  </a:txBody>
                  <a:tcPr/>
                </a:tc>
                <a:tc hMerge="1">
                  <a:txBody>
                    <a:bodyPr/>
                    <a:lstStyle/>
                    <a:p>
                      <a:endParaRPr lang="en-US"/>
                    </a:p>
                  </a:txBody>
                  <a:tcPr/>
                </a:tc>
                <a:tc>
                  <a:txBody>
                    <a:bodyPr/>
                    <a:lstStyle/>
                    <a:p>
                      <a:pPr marL="0" algn="r" rtl="0" eaLnBrk="1" latinLnBrk="0" hangingPunct="1">
                        <a:spcBef>
                          <a:spcPts val="0"/>
                        </a:spcBef>
                        <a:spcAft>
                          <a:spcPts val="0"/>
                        </a:spcAft>
                      </a:pPr>
                      <a:r>
                        <a:rPr lang="fr-FR" sz="2400" kern="1200">
                          <a:effectLst/>
                        </a:rPr>
                        <a:t>290 128€</a:t>
                      </a:r>
                      <a:endParaRPr lang="fr-FR">
                        <a:effectLst/>
                      </a:endParaRPr>
                    </a:p>
                  </a:txBody>
                  <a:tcPr marL="0" marR="0" marT="0" marB="0" anchor="ctr"/>
                </a:tc>
                <a:extLst>
                  <a:ext uri="{0D108BD9-81ED-4DB2-BD59-A6C34878D82A}">
                    <a16:rowId xmlns:a16="http://schemas.microsoft.com/office/drawing/2014/main" val="2101837788"/>
                  </a:ext>
                </a:extLst>
              </a:tr>
              <a:tr h="608578">
                <a:tc gridSpan="3">
                  <a:txBody>
                    <a:bodyPr/>
                    <a:lstStyle/>
                    <a:p>
                      <a:pPr marL="0" algn="l" rtl="0" eaLnBrk="1" latinLnBrk="0" hangingPunct="1">
                        <a:spcBef>
                          <a:spcPts val="0"/>
                        </a:spcBef>
                        <a:spcAft>
                          <a:spcPts val="0"/>
                        </a:spcAft>
                      </a:pPr>
                      <a:r>
                        <a:rPr lang="fr-FR" sz="2400" kern="1200">
                          <a:effectLst/>
                        </a:rPr>
                        <a:t>Résultat fonctionnement à ventiler </a:t>
                      </a:r>
                      <a:endParaRPr lang="fr-FR">
                        <a:effectLst/>
                      </a:endParaRPr>
                    </a:p>
                  </a:txBody>
                  <a:tcPr marL="0" marR="0" marT="0" marB="0" anchor="ctr"/>
                </a:tc>
                <a:tc hMerge="1">
                  <a:txBody>
                    <a:bodyPr/>
                    <a:lstStyle/>
                    <a:p>
                      <a:endParaRPr lang="en-US"/>
                    </a:p>
                  </a:txBody>
                  <a:tcPr/>
                </a:tc>
                <a:tc hMerge="1">
                  <a:txBody>
                    <a:bodyPr/>
                    <a:lstStyle/>
                    <a:p>
                      <a:endParaRPr lang="en-US"/>
                    </a:p>
                  </a:txBody>
                  <a:tcPr/>
                </a:tc>
                <a:tc>
                  <a:txBody>
                    <a:bodyPr/>
                    <a:lstStyle/>
                    <a:p>
                      <a:pPr marL="0" algn="r" rtl="0" eaLnBrk="1" latinLnBrk="0" hangingPunct="1">
                        <a:spcBef>
                          <a:spcPts val="0"/>
                        </a:spcBef>
                        <a:spcAft>
                          <a:spcPts val="0"/>
                        </a:spcAft>
                      </a:pPr>
                      <a:r>
                        <a:rPr lang="fr-FR" sz="2400" kern="1200">
                          <a:effectLst/>
                        </a:rPr>
                        <a:t>2 876 789€</a:t>
                      </a:r>
                      <a:endParaRPr lang="fr-FR">
                        <a:effectLst/>
                      </a:endParaRPr>
                    </a:p>
                  </a:txBody>
                  <a:tcPr marL="0" marR="0" marT="0" marB="0" anchor="ctr"/>
                </a:tc>
                <a:extLst>
                  <a:ext uri="{0D108BD9-81ED-4DB2-BD59-A6C34878D82A}">
                    <a16:rowId xmlns:a16="http://schemas.microsoft.com/office/drawing/2014/main" val="227732755"/>
                  </a:ext>
                </a:extLst>
              </a:tr>
              <a:tr h="543373">
                <a:tc gridSpan="2">
                  <a:txBody>
                    <a:bodyPr/>
                    <a:lstStyle/>
                    <a:p>
                      <a:pPr marL="0" marR="0" indent="0" algn="r" rtl="0" eaLnBrk="1" fontAlgn="auto" latinLnBrk="0" hangingPunct="1">
                        <a:spcBef>
                          <a:spcPts val="0"/>
                        </a:spcBef>
                        <a:spcAft>
                          <a:spcPts val="0"/>
                        </a:spcAft>
                      </a:pPr>
                      <a:r>
                        <a:rPr lang="fr-FR" sz="2400" kern="1200">
                          <a:effectLst/>
                        </a:rPr>
                        <a:t>En investissement, dotation complémentaire (1068)</a:t>
                      </a:r>
                      <a:endParaRPr lang="fr-FR">
                        <a:effectLst/>
                      </a:endParaRPr>
                    </a:p>
                  </a:txBody>
                  <a:tcPr marL="0" marR="0" marT="0" marB="0" anchor="ctr"/>
                </a:tc>
                <a:tc hMerge="1">
                  <a:txBody>
                    <a:bodyPr/>
                    <a:lstStyle/>
                    <a:p>
                      <a:endParaRPr lang="en-US"/>
                    </a:p>
                  </a:txBody>
                  <a:tcPr/>
                </a:tc>
                <a:tc gridSpan="2">
                  <a:txBody>
                    <a:bodyPr/>
                    <a:lstStyle/>
                    <a:p>
                      <a:pPr marL="0" algn="r" rtl="0" eaLnBrk="1" latinLnBrk="0" hangingPunct="1">
                        <a:spcBef>
                          <a:spcPts val="0"/>
                        </a:spcBef>
                        <a:spcAft>
                          <a:spcPts val="0"/>
                        </a:spcAft>
                      </a:pPr>
                      <a:r>
                        <a:rPr lang="fr-FR" sz="2400" kern="1200">
                          <a:effectLst/>
                        </a:rPr>
                        <a:t> 2 546 789€</a:t>
                      </a:r>
                      <a:endParaRPr lang="fr-FR">
                        <a:effectLst/>
                      </a:endParaRPr>
                    </a:p>
                  </a:txBody>
                  <a:tcPr marL="0" marR="0" marT="0" marB="0" anchor="ctr"/>
                </a:tc>
                <a:tc hMerge="1">
                  <a:txBody>
                    <a:bodyPr/>
                    <a:lstStyle/>
                    <a:p>
                      <a:endParaRPr lang="en-US"/>
                    </a:p>
                  </a:txBody>
                  <a:tcPr/>
                </a:tc>
                <a:extLst>
                  <a:ext uri="{0D108BD9-81ED-4DB2-BD59-A6C34878D82A}">
                    <a16:rowId xmlns:a16="http://schemas.microsoft.com/office/drawing/2014/main" val="4083422962"/>
                  </a:ext>
                </a:extLst>
              </a:tr>
              <a:tr h="673782">
                <a:tc gridSpan="2">
                  <a:txBody>
                    <a:bodyPr/>
                    <a:lstStyle/>
                    <a:p>
                      <a:pPr marL="0" marR="0" indent="0" algn="r" rtl="0" eaLnBrk="1" fontAlgn="auto" latinLnBrk="0" hangingPunct="1">
                        <a:spcBef>
                          <a:spcPts val="0"/>
                        </a:spcBef>
                        <a:spcAft>
                          <a:spcPts val="0"/>
                        </a:spcAft>
                      </a:pPr>
                      <a:r>
                        <a:rPr lang="fr-FR" sz="2400" kern="1200">
                          <a:effectLst/>
                        </a:rPr>
                        <a:t>En fonctionnement (002)</a:t>
                      </a:r>
                      <a:endParaRPr lang="fr-FR">
                        <a:effectLst/>
                      </a:endParaRPr>
                    </a:p>
                  </a:txBody>
                  <a:tcPr marL="0" marR="0" marT="0" marB="0" anchor="ctr"/>
                </a:tc>
                <a:tc hMerge="1">
                  <a:txBody>
                    <a:bodyPr/>
                    <a:lstStyle/>
                    <a:p>
                      <a:endParaRPr lang="en-US"/>
                    </a:p>
                  </a:txBody>
                  <a:tcPr/>
                </a:tc>
                <a:tc gridSpan="2">
                  <a:txBody>
                    <a:bodyPr/>
                    <a:lstStyle/>
                    <a:p>
                      <a:pPr marL="0" algn="r" rtl="0" eaLnBrk="1" latinLnBrk="0" hangingPunct="1">
                        <a:spcBef>
                          <a:spcPts val="0"/>
                        </a:spcBef>
                        <a:spcAft>
                          <a:spcPts val="0"/>
                        </a:spcAft>
                      </a:pPr>
                      <a:r>
                        <a:rPr lang="fr-FR" sz="2400" kern="1200">
                          <a:effectLst/>
                        </a:rPr>
                        <a:t>330 000€</a:t>
                      </a:r>
                      <a:endParaRPr lang="fr-FR">
                        <a:effectLst/>
                      </a:endParaRPr>
                    </a:p>
                  </a:txBody>
                  <a:tcPr marL="0" marR="0" marT="0" marB="0" anchor="ctr"/>
                </a:tc>
                <a:tc hMerge="1">
                  <a:txBody>
                    <a:bodyPr/>
                    <a:lstStyle/>
                    <a:p>
                      <a:endParaRPr lang="en-US"/>
                    </a:p>
                  </a:txBody>
                  <a:tcPr/>
                </a:tc>
                <a:extLst>
                  <a:ext uri="{0D108BD9-81ED-4DB2-BD59-A6C34878D82A}">
                    <a16:rowId xmlns:a16="http://schemas.microsoft.com/office/drawing/2014/main" val="462863775"/>
                  </a:ext>
                </a:extLst>
              </a:tr>
            </a:tbl>
          </a:graphicData>
        </a:graphic>
      </p:graphicFrame>
      <p:sp>
        <p:nvSpPr>
          <p:cNvPr id="6" name="TextBox 5">
            <a:extLst>
              <a:ext uri="{FF2B5EF4-FFF2-40B4-BE49-F238E27FC236}">
                <a16:creationId xmlns:a16="http://schemas.microsoft.com/office/drawing/2014/main" id="{8D407DA2-4243-D6EF-181F-437A2C985A5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D4169B5-2747-7CD0-D94F-C2608CE4F97B}"/>
              </a:ext>
            </a:extLst>
          </p:cNvPr>
          <p:cNvSpPr txBox="1"/>
          <p:nvPr/>
        </p:nvSpPr>
        <p:spPr>
          <a:xfrm>
            <a:off x="3391477" y="1270000"/>
            <a:ext cx="73169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cs typeface="Calibri"/>
              </a:rPr>
              <a:t>Propositon</a:t>
            </a:r>
            <a:r>
              <a:rPr lang="en-US" sz="2400">
                <a:cs typeface="Calibri"/>
              </a:rPr>
              <a:t> </a:t>
            </a:r>
            <a:r>
              <a:rPr lang="en-US" sz="2400" err="1">
                <a:cs typeface="Calibri"/>
              </a:rPr>
              <a:t>d'affectation</a:t>
            </a:r>
            <a:r>
              <a:rPr lang="en-US" sz="2400">
                <a:cs typeface="Calibri"/>
              </a:rPr>
              <a:t> des </a:t>
            </a:r>
            <a:r>
              <a:rPr lang="en-US" sz="2400" err="1">
                <a:cs typeface="Calibri"/>
              </a:rPr>
              <a:t>résultats</a:t>
            </a:r>
            <a:endParaRPr lang="en-US" sz="2400" err="1"/>
          </a:p>
        </p:txBody>
      </p:sp>
    </p:spTree>
    <p:extLst>
      <p:ext uri="{BB962C8B-B14F-4D97-AF65-F5344CB8AC3E}">
        <p14:creationId xmlns:p14="http://schemas.microsoft.com/office/powerpoint/2010/main" val="69352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DEL20230323_2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Budget primitif 2023</a:t>
            </a:r>
            <a:r>
              <a:rPr lang="fr-FR" sz="2000">
                <a:latin typeface="Source Sans Pro"/>
                <a:ea typeface="Source Sans Pro"/>
              </a:rPr>
              <a:t> </a:t>
            </a:r>
            <a:endParaRPr lang="fr-FR"/>
          </a:p>
          <a:p>
            <a:pPr>
              <a:buNone/>
            </a:pPr>
            <a:endParaRPr lang="fr-FR" sz="2000"/>
          </a:p>
          <a:p>
            <a:pPr marL="0" indent="0">
              <a:buNone/>
            </a:pPr>
            <a:endParaRPr lang="fr-FR" sz="2000" b="1">
              <a:solidFill>
                <a:schemeClr val="bg1"/>
              </a:solidFill>
            </a:endParaRPr>
          </a:p>
        </p:txBody>
      </p:sp>
      <p:sp>
        <p:nvSpPr>
          <p:cNvPr id="5" name="TextBox 4">
            <a:extLst>
              <a:ext uri="{FF2B5EF4-FFF2-40B4-BE49-F238E27FC236}">
                <a16:creationId xmlns:a16="http://schemas.microsoft.com/office/drawing/2014/main" id="{CE2EC43B-5503-8664-08B6-BE799FA28A44}"/>
              </a:ext>
            </a:extLst>
          </p:cNvPr>
          <p:cNvSpPr txBox="1"/>
          <p:nvPr/>
        </p:nvSpPr>
        <p:spPr>
          <a:xfrm>
            <a:off x="4358409" y="2814204"/>
            <a:ext cx="454602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2"/>
              </a:rPr>
              <a:t>https://eybens-my.sharepoint.com/:p:/g/personal/jean-francois_michon_eybens_fr/EUSxNW15wDFDmmWk4kN5R2oBiuWVOYheDvRl50QrPsvd3A</a:t>
            </a:r>
            <a:endParaRPr lang="en-US">
              <a:ea typeface="+mn-lt"/>
              <a:cs typeface="+mn-lt"/>
            </a:endParaRPr>
          </a:p>
          <a:p>
            <a:endParaRPr lang="en-US">
              <a:cs typeface="Calibri"/>
            </a:endParaRPr>
          </a:p>
        </p:txBody>
      </p:sp>
    </p:spTree>
    <p:extLst>
      <p:ext uri="{BB962C8B-B14F-4D97-AF65-F5344CB8AC3E}">
        <p14:creationId xmlns:p14="http://schemas.microsoft.com/office/powerpoint/2010/main" val="53784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DEL20230323_3</a:t>
            </a:r>
            <a:br>
              <a:rPr lang="fr-FR" sz="2000" b="1">
                <a:solidFill>
                  <a:schemeClr val="bg1"/>
                </a:solidFill>
                <a:latin typeface="Source Sans Pro"/>
                <a:ea typeface="Source Sans Pro"/>
              </a:rPr>
            </a:b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Budget primitif 2023</a:t>
            </a:r>
            <a:r>
              <a:rPr lang="fr-FR" sz="2000">
                <a:latin typeface="Source Sans Pro"/>
                <a:ea typeface="Source Sans Pro"/>
              </a:rPr>
              <a:t> </a:t>
            </a:r>
            <a:endParaRPr lang="fr-FR"/>
          </a:p>
          <a:p>
            <a:pPr>
              <a:buNone/>
            </a:pPr>
            <a:endParaRPr lang="fr-FR" sz="2000"/>
          </a:p>
          <a:p>
            <a:pPr marL="0" indent="0">
              <a:buNone/>
            </a:pPr>
            <a:endParaRPr lang="fr-FR" sz="2000" b="1">
              <a:solidFill>
                <a:schemeClr val="bg1"/>
              </a:solidFill>
            </a:endParaRPr>
          </a:p>
        </p:txBody>
      </p:sp>
      <p:sp>
        <p:nvSpPr>
          <p:cNvPr id="5" name="TextBox 4">
            <a:extLst>
              <a:ext uri="{FF2B5EF4-FFF2-40B4-BE49-F238E27FC236}">
                <a16:creationId xmlns:a16="http://schemas.microsoft.com/office/drawing/2014/main" id="{CE2EC43B-5503-8664-08B6-BE799FA28A44}"/>
              </a:ext>
            </a:extLst>
          </p:cNvPr>
          <p:cNvSpPr txBox="1"/>
          <p:nvPr/>
        </p:nvSpPr>
        <p:spPr>
          <a:xfrm>
            <a:off x="3632799" y="1175382"/>
            <a:ext cx="785584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ource Sans Pro"/>
                <a:ea typeface="+mn-lt"/>
                <a:cs typeface="+mn-lt"/>
              </a:rPr>
              <a:t>La </a:t>
            </a:r>
            <a:r>
              <a:rPr lang="en-US" sz="2400" err="1">
                <a:latin typeface="Source Sans Pro"/>
                <a:ea typeface="+mn-lt"/>
                <a:cs typeface="+mn-lt"/>
              </a:rPr>
              <a:t>municipalité</a:t>
            </a:r>
            <a:r>
              <a:rPr lang="en-US" sz="2400">
                <a:latin typeface="Source Sans Pro"/>
                <a:ea typeface="+mn-lt"/>
                <a:cs typeface="+mn-lt"/>
              </a:rPr>
              <a:t> </a:t>
            </a:r>
            <a:r>
              <a:rPr lang="en-US" sz="2400" err="1">
                <a:latin typeface="Source Sans Pro"/>
                <a:ea typeface="+mn-lt"/>
                <a:cs typeface="+mn-lt"/>
              </a:rPr>
              <a:t>faisant</a:t>
            </a:r>
            <a:r>
              <a:rPr lang="en-US" sz="2400">
                <a:latin typeface="Source Sans Pro"/>
                <a:ea typeface="+mn-lt"/>
                <a:cs typeface="+mn-lt"/>
              </a:rPr>
              <a:t> le choix de ne pas augmenter les </a:t>
            </a:r>
            <a:r>
              <a:rPr lang="en-US" sz="2400" err="1">
                <a:latin typeface="Source Sans Pro"/>
                <a:ea typeface="+mn-lt"/>
                <a:cs typeface="+mn-lt"/>
              </a:rPr>
              <a:t>taux</a:t>
            </a:r>
            <a:r>
              <a:rPr lang="en-US" sz="2400">
                <a:latin typeface="Source Sans Pro"/>
                <a:ea typeface="+mn-lt"/>
                <a:cs typeface="+mn-lt"/>
              </a:rPr>
              <a:t> </a:t>
            </a:r>
            <a:r>
              <a:rPr lang="en-US" sz="2400" err="1">
                <a:latin typeface="Source Sans Pro"/>
                <a:ea typeface="+mn-lt"/>
                <a:cs typeface="+mn-lt"/>
              </a:rPr>
              <a:t>d’imposition</a:t>
            </a:r>
            <a:r>
              <a:rPr lang="en-US" sz="2400">
                <a:latin typeface="Source Sans Pro"/>
                <a:ea typeface="+mn-lt"/>
                <a:cs typeface="+mn-lt"/>
              </a:rPr>
              <a:t>,</a:t>
            </a:r>
            <a:endParaRPr lang="fr-FR" sz="2400">
              <a:latin typeface="Source Sans Pro"/>
              <a:ea typeface="Source Sans Pro"/>
              <a:cs typeface="+mn-lt"/>
            </a:endParaRPr>
          </a:p>
          <a:p>
            <a:endParaRPr lang="en-US" sz="2400">
              <a:latin typeface="Source Sans Pro"/>
              <a:ea typeface="+mn-lt"/>
              <a:cs typeface="+mn-lt"/>
            </a:endParaRPr>
          </a:p>
          <a:p>
            <a:r>
              <a:rPr lang="en-US" sz="2400">
                <a:latin typeface="Source Sans Pro"/>
                <a:ea typeface="+mn-lt"/>
                <a:cs typeface="+mn-lt"/>
              </a:rPr>
              <a:t> Il </a:t>
            </a:r>
            <a:r>
              <a:rPr lang="en-US" sz="2400" err="1">
                <a:latin typeface="Source Sans Pro"/>
                <a:ea typeface="+mn-lt"/>
                <a:cs typeface="+mn-lt"/>
              </a:rPr>
              <a:t>est</a:t>
            </a:r>
            <a:r>
              <a:rPr lang="en-US" sz="2400">
                <a:latin typeface="Source Sans Pro"/>
                <a:ea typeface="+mn-lt"/>
                <a:cs typeface="+mn-lt"/>
              </a:rPr>
              <a:t> </a:t>
            </a:r>
            <a:r>
              <a:rPr lang="en-US" sz="2400" err="1">
                <a:latin typeface="Source Sans Pro"/>
                <a:ea typeface="+mn-lt"/>
                <a:cs typeface="+mn-lt"/>
              </a:rPr>
              <a:t>proposé</a:t>
            </a:r>
            <a:r>
              <a:rPr lang="en-US" sz="2400">
                <a:latin typeface="Source Sans Pro"/>
                <a:ea typeface="+mn-lt"/>
                <a:cs typeface="+mn-lt"/>
              </a:rPr>
              <a:t> au Conseil</a:t>
            </a:r>
            <a:endParaRPr lang="fr-FR" sz="2400">
              <a:latin typeface="Source Sans Pro"/>
              <a:ea typeface="Source Sans Pro"/>
            </a:endParaRPr>
          </a:p>
          <a:p>
            <a:r>
              <a:rPr lang="en-US" sz="2400">
                <a:latin typeface="Source Sans Pro"/>
                <a:ea typeface="+mn-lt"/>
                <a:cs typeface="+mn-lt"/>
              </a:rPr>
              <a:t>municipal </a:t>
            </a:r>
            <a:r>
              <a:rPr lang="en-US" sz="2400" err="1">
                <a:latin typeface="Source Sans Pro"/>
                <a:ea typeface="+mn-lt"/>
                <a:cs typeface="+mn-lt"/>
              </a:rPr>
              <a:t>d’adopter</a:t>
            </a:r>
            <a:r>
              <a:rPr lang="en-US" sz="2400">
                <a:latin typeface="Source Sans Pro"/>
                <a:ea typeface="+mn-lt"/>
                <a:cs typeface="+mn-lt"/>
              </a:rPr>
              <a:t> pour </a:t>
            </a:r>
            <a:r>
              <a:rPr lang="en-US" sz="2400" err="1">
                <a:latin typeface="Source Sans Pro"/>
                <a:ea typeface="+mn-lt"/>
                <a:cs typeface="+mn-lt"/>
              </a:rPr>
              <a:t>l’année</a:t>
            </a:r>
            <a:r>
              <a:rPr lang="en-US" sz="2400">
                <a:latin typeface="Source Sans Pro"/>
                <a:ea typeface="+mn-lt"/>
                <a:cs typeface="+mn-lt"/>
              </a:rPr>
              <a:t> 2023 des </a:t>
            </a:r>
            <a:r>
              <a:rPr lang="en-US" sz="2400" err="1">
                <a:latin typeface="Source Sans Pro"/>
                <a:ea typeface="+mn-lt"/>
                <a:cs typeface="+mn-lt"/>
              </a:rPr>
              <a:t>taux</a:t>
            </a:r>
            <a:r>
              <a:rPr lang="en-US" sz="2400">
                <a:latin typeface="Source Sans Pro"/>
                <a:ea typeface="+mn-lt"/>
                <a:cs typeface="+mn-lt"/>
              </a:rPr>
              <a:t> </a:t>
            </a:r>
            <a:r>
              <a:rPr lang="en-US" sz="2400" err="1">
                <a:latin typeface="Source Sans Pro"/>
                <a:ea typeface="+mn-lt"/>
                <a:cs typeface="+mn-lt"/>
              </a:rPr>
              <a:t>identiques</a:t>
            </a:r>
            <a:r>
              <a:rPr lang="en-US" sz="2400">
                <a:latin typeface="Source Sans Pro"/>
                <a:ea typeface="+mn-lt"/>
                <a:cs typeface="+mn-lt"/>
              </a:rPr>
              <a:t> à 2022 </a:t>
            </a:r>
            <a:r>
              <a:rPr lang="en-US" sz="2400" err="1">
                <a:latin typeface="Source Sans Pro"/>
                <a:ea typeface="+mn-lt"/>
                <a:cs typeface="+mn-lt"/>
              </a:rPr>
              <a:t>soit</a:t>
            </a:r>
            <a:r>
              <a:rPr lang="en-US" sz="2400">
                <a:latin typeface="Source Sans Pro"/>
                <a:ea typeface="+mn-lt"/>
                <a:cs typeface="+mn-lt"/>
              </a:rPr>
              <a:t> : </a:t>
            </a:r>
            <a:endParaRPr lang="en-US" sz="2400">
              <a:latin typeface="Source Sans Pro"/>
              <a:ea typeface="Source Sans Pro"/>
            </a:endParaRPr>
          </a:p>
          <a:p>
            <a:endParaRPr lang="en-US" sz="2400">
              <a:latin typeface="Source Sans Pro"/>
              <a:ea typeface="+mn-lt"/>
              <a:cs typeface="+mn-lt"/>
            </a:endParaRPr>
          </a:p>
          <a:p>
            <a:r>
              <a:rPr lang="en-US" sz="2400">
                <a:latin typeface="Source Sans Pro"/>
                <a:ea typeface="+mn-lt"/>
                <a:cs typeface="+mn-lt"/>
              </a:rPr>
              <a:t>• Taxe </a:t>
            </a:r>
            <a:r>
              <a:rPr lang="en-US" sz="2400" err="1">
                <a:latin typeface="Source Sans Pro"/>
                <a:ea typeface="+mn-lt"/>
                <a:cs typeface="+mn-lt"/>
              </a:rPr>
              <a:t>foncière</a:t>
            </a:r>
            <a:r>
              <a:rPr lang="en-US" sz="2400">
                <a:latin typeface="Source Sans Pro"/>
                <a:ea typeface="+mn-lt"/>
                <a:cs typeface="+mn-lt"/>
              </a:rPr>
              <a:t> sur les </a:t>
            </a:r>
            <a:r>
              <a:rPr lang="en-US" sz="2400" err="1">
                <a:latin typeface="Source Sans Pro"/>
                <a:ea typeface="+mn-lt"/>
                <a:cs typeface="+mn-lt"/>
              </a:rPr>
              <a:t>propriétés</a:t>
            </a:r>
            <a:r>
              <a:rPr lang="en-US" sz="2400">
                <a:latin typeface="Source Sans Pro"/>
                <a:ea typeface="+mn-lt"/>
                <a:cs typeface="+mn-lt"/>
              </a:rPr>
              <a:t> </a:t>
            </a:r>
            <a:r>
              <a:rPr lang="en-US" sz="2400" err="1">
                <a:latin typeface="Source Sans Pro"/>
                <a:ea typeface="+mn-lt"/>
                <a:cs typeface="+mn-lt"/>
              </a:rPr>
              <a:t>bâties</a:t>
            </a:r>
            <a:r>
              <a:rPr lang="en-US" sz="2400">
                <a:latin typeface="Source Sans Pro"/>
                <a:ea typeface="+mn-lt"/>
                <a:cs typeface="+mn-lt"/>
              </a:rPr>
              <a:t> : 54,76 % </a:t>
            </a:r>
            <a:endParaRPr lang="en-US" sz="2400">
              <a:latin typeface="Source Sans Pro"/>
              <a:ea typeface="Source Sans Pro"/>
            </a:endParaRPr>
          </a:p>
          <a:p>
            <a:r>
              <a:rPr lang="en-US" sz="2400">
                <a:latin typeface="Source Sans Pro"/>
                <a:ea typeface="+mn-lt"/>
                <a:cs typeface="+mn-lt"/>
              </a:rPr>
              <a:t>• Taxe </a:t>
            </a:r>
            <a:r>
              <a:rPr lang="en-US" sz="2400" err="1">
                <a:latin typeface="Source Sans Pro"/>
                <a:ea typeface="+mn-lt"/>
                <a:cs typeface="+mn-lt"/>
              </a:rPr>
              <a:t>foncière</a:t>
            </a:r>
            <a:r>
              <a:rPr lang="en-US" sz="2400">
                <a:latin typeface="Source Sans Pro"/>
                <a:ea typeface="+mn-lt"/>
                <a:cs typeface="+mn-lt"/>
              </a:rPr>
              <a:t> sur les </a:t>
            </a:r>
            <a:r>
              <a:rPr lang="en-US" sz="2400" err="1">
                <a:latin typeface="Source Sans Pro"/>
                <a:ea typeface="+mn-lt"/>
                <a:cs typeface="+mn-lt"/>
              </a:rPr>
              <a:t>propriétés</a:t>
            </a:r>
            <a:r>
              <a:rPr lang="en-US" sz="2400">
                <a:latin typeface="Source Sans Pro"/>
                <a:ea typeface="+mn-lt"/>
                <a:cs typeface="+mn-lt"/>
              </a:rPr>
              <a:t> non </a:t>
            </a:r>
            <a:r>
              <a:rPr lang="en-US" sz="2400" err="1">
                <a:latin typeface="Source Sans Pro"/>
                <a:ea typeface="+mn-lt"/>
                <a:cs typeface="+mn-lt"/>
              </a:rPr>
              <a:t>bâties</a:t>
            </a:r>
            <a:r>
              <a:rPr lang="en-US" sz="2400">
                <a:latin typeface="Source Sans Pro"/>
                <a:ea typeface="+mn-lt"/>
                <a:cs typeface="+mn-lt"/>
              </a:rPr>
              <a:t> : 50,41 % </a:t>
            </a:r>
            <a:endParaRPr lang="en-US" sz="2400">
              <a:latin typeface="Source Sans Pro"/>
              <a:ea typeface="Source Sans Pro"/>
            </a:endParaRPr>
          </a:p>
          <a:p>
            <a:r>
              <a:rPr lang="en-US" sz="2400">
                <a:latin typeface="Source Sans Pro"/>
                <a:ea typeface="+mn-lt"/>
                <a:cs typeface="+mn-lt"/>
              </a:rPr>
              <a:t>• Taxe habitation sur les </a:t>
            </a:r>
            <a:r>
              <a:rPr lang="en-US" sz="2400" err="1">
                <a:latin typeface="Source Sans Pro"/>
                <a:ea typeface="+mn-lt"/>
                <a:cs typeface="+mn-lt"/>
              </a:rPr>
              <a:t>résidences</a:t>
            </a:r>
            <a:r>
              <a:rPr lang="en-US" sz="2400">
                <a:latin typeface="Source Sans Pro"/>
                <a:ea typeface="+mn-lt"/>
                <a:cs typeface="+mn-lt"/>
              </a:rPr>
              <a:t> </a:t>
            </a:r>
            <a:r>
              <a:rPr lang="en-US" sz="2400" err="1">
                <a:latin typeface="Source Sans Pro"/>
                <a:ea typeface="+mn-lt"/>
                <a:cs typeface="+mn-lt"/>
              </a:rPr>
              <a:t>secondaires</a:t>
            </a:r>
            <a:r>
              <a:rPr lang="en-US" sz="2400">
                <a:latin typeface="Source Sans Pro"/>
                <a:ea typeface="+mn-lt"/>
                <a:cs typeface="+mn-lt"/>
              </a:rPr>
              <a:t> : 7,19 %</a:t>
            </a:r>
            <a:endParaRPr lang="en-US" sz="2400">
              <a:latin typeface="Source Sans Pro"/>
            </a:endParaRPr>
          </a:p>
          <a:p>
            <a:endParaRPr lang="en-US">
              <a:cs typeface="Calibri"/>
            </a:endParaRPr>
          </a:p>
        </p:txBody>
      </p:sp>
    </p:spTree>
    <p:extLst>
      <p:ext uri="{BB962C8B-B14F-4D97-AF65-F5344CB8AC3E}">
        <p14:creationId xmlns:p14="http://schemas.microsoft.com/office/powerpoint/2010/main" val="392124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16474" y="1466782"/>
            <a:ext cx="2450238" cy="4986174"/>
          </a:xfrm>
        </p:spPr>
        <p:txBody>
          <a:bodyPr vert="horz" lIns="91440" tIns="45720" rIns="91440" bIns="45720" rtlCol="0" anchor="t">
            <a:noAutofit/>
          </a:bodyPr>
          <a:lstStyle/>
          <a:p>
            <a:pPr>
              <a:buNone/>
            </a:pPr>
            <a:r>
              <a:rPr lang="fr-FR" sz="2000" b="1">
                <a:solidFill>
                  <a:schemeClr val="bg1"/>
                </a:solidFill>
                <a:latin typeface="Source Sans Pro"/>
                <a:ea typeface="Source Sans Pro"/>
              </a:rPr>
              <a:t>DEL20230323_4 </a:t>
            </a:r>
            <a:endParaRPr lang="fr-FR" b="1">
              <a:solidFill>
                <a:schemeClr val="bg1"/>
              </a:solidFill>
            </a:endParaRPr>
          </a:p>
          <a:p>
            <a:pPr>
              <a:buNone/>
            </a:pPr>
            <a:r>
              <a:rPr lang="fr-FR" sz="2000" b="1">
                <a:solidFill>
                  <a:schemeClr val="bg1"/>
                </a:solidFill>
                <a:latin typeface="Source Sans Pro"/>
                <a:ea typeface="Source Sans Pro"/>
              </a:rPr>
              <a:t>FINANCES</a:t>
            </a:r>
            <a:r>
              <a:rPr lang="fr-FR" sz="2000" b="1" i="0">
                <a:solidFill>
                  <a:schemeClr val="bg1"/>
                </a:solidFill>
                <a:effectLst/>
                <a:latin typeface="Source Sans Pro"/>
                <a:ea typeface="Source Sans Pro"/>
              </a:rPr>
              <a:t>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Création d’emplois non permanents pour le recrutement d’agents contractuels de droit public pour l’année 2023</a:t>
            </a:r>
            <a:endParaRPr lang="fr-FR" b="1">
              <a:solidFill>
                <a:schemeClr val="bg1"/>
              </a:solidFill>
            </a:endParaRPr>
          </a:p>
          <a:p>
            <a:pPr marL="0" indent="0">
              <a:buNone/>
            </a:pP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73033" y="10071"/>
            <a:ext cx="8568032" cy="669188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en-US" sz="3000" b="0">
              <a:solidFill>
                <a:schemeClr val="tx1"/>
              </a:solidFill>
              <a:latin typeface="Calibri"/>
              <a:ea typeface="Source Sans Pro"/>
              <a:cs typeface="Calibri"/>
            </a:endParaRPr>
          </a:p>
          <a:p>
            <a:pPr algn="just"/>
            <a:r>
              <a:rPr lang="fr-FR" sz="3000" b="0">
                <a:solidFill>
                  <a:schemeClr val="tx1"/>
                </a:solidFill>
                <a:latin typeface="Calibri"/>
                <a:ea typeface="Source Sans Pro"/>
                <a:cs typeface="Calibri"/>
              </a:rPr>
              <a:t>Des </a:t>
            </a:r>
            <a:r>
              <a:rPr lang="fr-FR" sz="3000">
                <a:solidFill>
                  <a:schemeClr val="tx1"/>
                </a:solidFill>
                <a:latin typeface="Calibri"/>
                <a:ea typeface="Source Sans Pro"/>
                <a:cs typeface="Calibri"/>
              </a:rPr>
              <a:t>agents contractuels sont recrutés chaque année pour faire face à un accroissement saisonnier d’activité</a:t>
            </a:r>
            <a:r>
              <a:rPr lang="fr-FR" sz="3000" b="0">
                <a:solidFill>
                  <a:schemeClr val="tx1"/>
                </a:solidFill>
                <a:latin typeface="Calibri"/>
                <a:ea typeface="Source Sans Pro"/>
                <a:cs typeface="Calibri"/>
              </a:rPr>
              <a:t> . </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Ces agents sont recrutés pour une durée maximale de 6 mois, compte tenu, le cas échéant du renouvellement du contrat, pendant une même période de 12 mois consécutive.</a:t>
            </a:r>
            <a:endParaRPr lang="fr-FR">
              <a:solidFill>
                <a:schemeClr val="tx1"/>
              </a:solidFill>
              <a:latin typeface="Calibri"/>
              <a:cs typeface="Calibri"/>
            </a:endParaRPr>
          </a:p>
          <a:p>
            <a:pPr algn="just"/>
            <a:endParaRPr lang="fr-FR" sz="3000" b="0">
              <a:solidFill>
                <a:schemeClr val="tx1"/>
              </a:solidFill>
              <a:latin typeface="Calibri"/>
              <a:ea typeface="Source Sans Pro"/>
              <a:cs typeface="Calibri"/>
            </a:endParaRPr>
          </a:p>
          <a:p>
            <a:pPr algn="just"/>
            <a:r>
              <a:rPr lang="fr-FR" sz="3000" b="0">
                <a:solidFill>
                  <a:schemeClr val="tx1"/>
                </a:solidFill>
                <a:latin typeface="Calibri"/>
                <a:ea typeface="Source Sans Pro"/>
                <a:cs typeface="Calibri"/>
              </a:rPr>
              <a:t>Liste des emplois saisonniers prévus pour 2023 :</a:t>
            </a:r>
            <a:endParaRPr lang="fr-FR" sz="3000" b="0">
              <a:solidFill>
                <a:schemeClr val="tx1"/>
              </a:solidFill>
              <a:latin typeface="Calibri"/>
              <a:cs typeface="Calibri"/>
            </a:endParaRPr>
          </a:p>
          <a:p>
            <a:pPr algn="just"/>
            <a:endParaRPr lang="fr-FR" sz="3000" b="0">
              <a:solidFill>
                <a:schemeClr val="tx1"/>
              </a:solidFill>
              <a:latin typeface="Calibri"/>
              <a:ea typeface="Source Sans Pro"/>
              <a:cs typeface="Calibri"/>
            </a:endParaRPr>
          </a:p>
          <a:p>
            <a:pPr algn="just"/>
            <a:r>
              <a:rPr lang="fr-FR" sz="3000" b="0">
                <a:solidFill>
                  <a:schemeClr val="tx1"/>
                </a:solidFill>
                <a:latin typeface="Calibri"/>
                <a:ea typeface="Source Sans Pro"/>
                <a:cs typeface="Calibri"/>
              </a:rPr>
              <a:t>-57 jobs jeunes de 16 à 25 ans répartis sur plusieurs périodes dont </a:t>
            </a:r>
            <a:endParaRPr lang="fr-FR">
              <a:solidFill>
                <a:schemeClr val="tx1"/>
              </a:solidFill>
              <a:latin typeface="Calibri"/>
              <a:cs typeface="Calibri"/>
            </a:endParaRPr>
          </a:p>
          <a:p>
            <a:pPr marL="457200" indent="-457200" algn="just">
              <a:buFont typeface="Courier New"/>
              <a:buChar char="o"/>
            </a:pPr>
            <a:r>
              <a:rPr lang="fr-FR" sz="3000" b="0">
                <a:solidFill>
                  <a:schemeClr val="tx1"/>
                </a:solidFill>
                <a:latin typeface="Calibri"/>
                <a:ea typeface="Source Sans Pro"/>
                <a:cs typeface="Calibri"/>
              </a:rPr>
              <a:t>34 agents à la piscine</a:t>
            </a:r>
            <a:endParaRPr lang="fr-FR">
              <a:solidFill>
                <a:schemeClr val="tx1"/>
              </a:solidFill>
              <a:latin typeface="Calibri"/>
              <a:cs typeface="Calibri"/>
            </a:endParaRPr>
          </a:p>
          <a:p>
            <a:pPr marL="457200" indent="-457200" algn="just">
              <a:buFont typeface="Courier New"/>
              <a:buChar char="o"/>
            </a:pPr>
            <a:r>
              <a:rPr lang="fr-FR" sz="3000" b="0">
                <a:solidFill>
                  <a:schemeClr val="tx1"/>
                </a:solidFill>
                <a:latin typeface="Calibri"/>
                <a:ea typeface="Source Sans Pro"/>
                <a:cs typeface="Calibri"/>
              </a:rPr>
              <a:t>3 agents aux ateliers municipaux</a:t>
            </a:r>
            <a:endParaRPr lang="fr-FR">
              <a:solidFill>
                <a:schemeClr val="tx1"/>
              </a:solidFill>
              <a:latin typeface="Calibri"/>
              <a:cs typeface="Calibri"/>
            </a:endParaRPr>
          </a:p>
          <a:p>
            <a:pPr marL="457200" indent="-457200" algn="just">
              <a:buFont typeface="Courier New"/>
              <a:buChar char="o"/>
            </a:pPr>
            <a:r>
              <a:rPr lang="fr-FR" sz="3000" b="0">
                <a:solidFill>
                  <a:schemeClr val="tx1"/>
                </a:solidFill>
                <a:latin typeface="Calibri"/>
                <a:ea typeface="Source Sans Pro"/>
                <a:cs typeface="Calibri"/>
              </a:rPr>
              <a:t>8 agents à la propreté urbaine</a:t>
            </a:r>
            <a:endParaRPr lang="fr-FR">
              <a:solidFill>
                <a:schemeClr val="tx1"/>
              </a:solidFill>
              <a:latin typeface="Calibri"/>
              <a:cs typeface="Calibri"/>
            </a:endParaRPr>
          </a:p>
          <a:p>
            <a:pPr marL="457200" indent="-457200" algn="just">
              <a:buFont typeface="Courier New"/>
              <a:buChar char="o"/>
            </a:pPr>
            <a:r>
              <a:rPr lang="fr-FR" sz="3000" b="0">
                <a:solidFill>
                  <a:schemeClr val="tx1"/>
                </a:solidFill>
                <a:latin typeface="Calibri"/>
                <a:ea typeface="Source Sans Pro"/>
                <a:cs typeface="Calibri"/>
              </a:rPr>
              <a:t>3 agents aux espaces verts</a:t>
            </a:r>
            <a:endParaRPr lang="fr-FR">
              <a:solidFill>
                <a:schemeClr val="tx1"/>
              </a:solidFill>
              <a:latin typeface="Calibri"/>
              <a:cs typeface="Calibri"/>
            </a:endParaRPr>
          </a:p>
          <a:p>
            <a:pPr marL="457200" indent="-457200" algn="just">
              <a:buFont typeface="Courier New"/>
              <a:buChar char="o"/>
            </a:pPr>
            <a:r>
              <a:rPr lang="fr-FR" sz="3000" b="0">
                <a:solidFill>
                  <a:schemeClr val="tx1"/>
                </a:solidFill>
                <a:latin typeface="Calibri"/>
                <a:ea typeface="Source Sans Pro"/>
                <a:cs typeface="Calibri"/>
              </a:rPr>
              <a:t>2 agents au service entretien</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-1 chef de bassin</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-10 maîtres-nageurs sauveteurs</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-5 surveillants de bassins</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-3 agents de caisse</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-2 référents entretien piscine</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a:t>
            </a:r>
            <a:endParaRPr lang="fr-FR">
              <a:solidFill>
                <a:schemeClr val="tx1"/>
              </a:solidFill>
              <a:latin typeface="Calibri"/>
              <a:cs typeface="Calibri"/>
            </a:endParaRPr>
          </a:p>
          <a:p>
            <a:pPr algn="just"/>
            <a:r>
              <a:rPr lang="fr-FR" sz="3000" b="0">
                <a:solidFill>
                  <a:schemeClr val="tx1"/>
                </a:solidFill>
                <a:latin typeface="Calibri"/>
                <a:ea typeface="Source Sans Pro"/>
                <a:cs typeface="Calibri"/>
              </a:rPr>
              <a:t>-La délibération proposée est renouvelée annuellement et autorise le maire à recruter sur ces postes non permanents</a:t>
            </a:r>
            <a:endParaRPr lang="fr-FR">
              <a:solidFill>
                <a:schemeClr val="tx1"/>
              </a:solidFill>
              <a:latin typeface="Calibri"/>
              <a:cs typeface="Calibri"/>
            </a:endParaRPr>
          </a:p>
          <a:p>
            <a:endParaRPr lang="fr-FR" sz="3000" b="0">
              <a:solidFill>
                <a:schemeClr val="tx1"/>
              </a:solidFill>
            </a:endParaRPr>
          </a:p>
        </p:txBody>
      </p:sp>
    </p:spTree>
    <p:extLst>
      <p:ext uri="{BB962C8B-B14F-4D97-AF65-F5344CB8AC3E}">
        <p14:creationId xmlns:p14="http://schemas.microsoft.com/office/powerpoint/2010/main" val="10693868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292A071E3B6B44AE71C75A51DDAF44" ma:contentTypeVersion="13" ma:contentTypeDescription="Crée un document." ma:contentTypeScope="" ma:versionID="d80f7e39ca7c310bdcc12acee796778d">
  <xsd:schema xmlns:xsd="http://www.w3.org/2001/XMLSchema" xmlns:xs="http://www.w3.org/2001/XMLSchema" xmlns:p="http://schemas.microsoft.com/office/2006/metadata/properties" xmlns:ns2="bba84dbe-95e3-4227-84cd-a6ef90e1f1ea" xmlns:ns3="2ab6bb5e-46d4-40b1-997f-a36909191e4c" targetNamespace="http://schemas.microsoft.com/office/2006/metadata/properties" ma:root="true" ma:fieldsID="d3a041c3b30dfcb88f392fe38e28420a" ns2:_="" ns3:_="">
    <xsd:import namespace="bba84dbe-95e3-4227-84cd-a6ef90e1f1ea"/>
    <xsd:import namespace="2ab6bb5e-46d4-40b1-997f-a36909191e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84dbe-95e3-4227-84cd-a6ef90e1f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b6bb5e-46d4-40b1-997f-a36909191e4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a2aafb9-bc3d-49fa-ae8a-47a14e344eb7}" ma:internalName="TaxCatchAll" ma:showField="CatchAllData" ma:web="2ab6bb5e-46d4-40b1-997f-a36909191e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a84dbe-95e3-4227-84cd-a6ef90e1f1ea">
      <Terms xmlns="http://schemas.microsoft.com/office/infopath/2007/PartnerControls"/>
    </lcf76f155ced4ddcb4097134ff3c332f>
    <TaxCatchAll xmlns="2ab6bb5e-46d4-40b1-997f-a36909191e4c" xsi:nil="true"/>
  </documentManagement>
</p:properties>
</file>

<file path=customXml/itemProps1.xml><?xml version="1.0" encoding="utf-8"?>
<ds:datastoreItem xmlns:ds="http://schemas.openxmlformats.org/officeDocument/2006/customXml" ds:itemID="{2D3FA72C-E217-48DC-BE41-2168DE4EB951}"/>
</file>

<file path=customXml/itemProps2.xml><?xml version="1.0" encoding="utf-8"?>
<ds:datastoreItem xmlns:ds="http://schemas.openxmlformats.org/officeDocument/2006/customXml" ds:itemID="{042E7567-FE74-4B32-A877-30B70F06D8DB}">
  <ds:schemaRefs>
    <ds:schemaRef ds:uri="http://schemas.microsoft.com/sharepoint/v3/contenttype/forms"/>
  </ds:schemaRefs>
</ds:datastoreItem>
</file>

<file path=customXml/itemProps3.xml><?xml version="1.0" encoding="utf-8"?>
<ds:datastoreItem xmlns:ds="http://schemas.openxmlformats.org/officeDocument/2006/customXml" ds:itemID="{6024D70D-DEF5-4ECC-93DA-B1B3B62F4639}">
  <ds:schemaRefs>
    <ds:schemaRef ds:uri="10a27144-3685-46d7-996c-c3b7c7dd9c9b"/>
    <ds:schemaRef ds:uri="2f3a59aa-24f7-4a52-8f41-a31b8951eb4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48</Slides>
  <Notes>0</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Thème Office</vt:lpstr>
      <vt:lpstr>Conseil municipal d’Eybens 23/03/2023</vt:lpstr>
      <vt:lpstr>Introduction</vt:lpstr>
      <vt:lpstr>Décisions du maire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ou interpellation</vt:lpstr>
      <vt:lpstr>PowerPoint Presentation</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1</cp:revision>
  <dcterms:created xsi:type="dcterms:W3CDTF">2023-03-06T09:40:14Z</dcterms:created>
  <dcterms:modified xsi:type="dcterms:W3CDTF">2023-03-23T17:39:36Z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